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2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3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4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5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6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7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6" r:id="rId2"/>
    <p:sldId id="281" r:id="rId3"/>
    <p:sldId id="259" r:id="rId4"/>
    <p:sldId id="283" r:id="rId5"/>
    <p:sldId id="257" r:id="rId6"/>
    <p:sldId id="263" r:id="rId7"/>
    <p:sldId id="286" r:id="rId8"/>
    <p:sldId id="287" r:id="rId9"/>
    <p:sldId id="288" r:id="rId10"/>
    <p:sldId id="289" r:id="rId11"/>
    <p:sldId id="291" r:id="rId12"/>
    <p:sldId id="290" r:id="rId13"/>
    <p:sldId id="298" r:id="rId14"/>
    <p:sldId id="300" r:id="rId15"/>
    <p:sldId id="299" r:id="rId16"/>
    <p:sldId id="301" r:id="rId17"/>
    <p:sldId id="302" r:id="rId18"/>
    <p:sldId id="308" r:id="rId19"/>
    <p:sldId id="307" r:id="rId20"/>
    <p:sldId id="323" r:id="rId21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D2B"/>
    <a:srgbClr val="EF4136"/>
    <a:srgbClr val="1E1F3B"/>
    <a:srgbClr val="F6ADCE"/>
    <a:srgbClr val="ED5565"/>
    <a:srgbClr val="577C2C"/>
    <a:srgbClr val="CFA348"/>
    <a:srgbClr val="000099"/>
    <a:srgbClr val="F15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2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52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10AF-4E24-48CD-8858-1A2D08A739A6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9B774-A12C-43E5-B862-D7438EC082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94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3011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9345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358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652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54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6405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1481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64728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99974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9B774-A12C-43E5-B862-D7438EC0827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388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0093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8742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00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392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286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179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043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9B774-A12C-43E5-B862-D7438EC0827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47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30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830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67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74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05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83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0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998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58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36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45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0844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38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5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23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692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09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42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548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10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58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331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7905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40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76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5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978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826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90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25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7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7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8393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338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9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81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74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695499" y="-2895601"/>
            <a:ext cx="8801001" cy="12192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CD2D2B4-C263-4DF2-9711-FC1EBFC5A4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0165" y="-2891117"/>
            <a:ext cx="8377518" cy="128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60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9029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0813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64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610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182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23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036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602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1F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CE71-C288-4305-B6AB-93D6BC707C6A}" type="datetimeFigureOut">
              <a:rPr lang="zh-CN" altLang="en-US" smtClean="0"/>
              <a:t>2021/12/3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040FA-559C-4D0E-8174-A38CF1F1D5E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391258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3" r:id="rId8"/>
    <p:sldLayoutId id="2147483662" r:id="rId9"/>
    <p:sldLayoutId id="2147483656" r:id="rId10"/>
    <p:sldLayoutId id="2147483695" r:id="rId11"/>
    <p:sldLayoutId id="2147483694" r:id="rId12"/>
    <p:sldLayoutId id="2147483693" r:id="rId13"/>
    <p:sldLayoutId id="2147483692" r:id="rId14"/>
    <p:sldLayoutId id="2147483691" r:id="rId15"/>
    <p:sldLayoutId id="2147483690" r:id="rId16"/>
    <p:sldLayoutId id="2147483689" r:id="rId17"/>
    <p:sldLayoutId id="2147483688" r:id="rId18"/>
    <p:sldLayoutId id="2147483687" r:id="rId19"/>
    <p:sldLayoutId id="2147483686" r:id="rId20"/>
    <p:sldLayoutId id="2147483685" r:id="rId21"/>
    <p:sldLayoutId id="2147483684" r:id="rId22"/>
    <p:sldLayoutId id="2147483683" r:id="rId23"/>
    <p:sldLayoutId id="2147483682" r:id="rId24"/>
    <p:sldLayoutId id="2147483681" r:id="rId25"/>
    <p:sldLayoutId id="2147483680" r:id="rId26"/>
    <p:sldLayoutId id="2147483679" r:id="rId27"/>
    <p:sldLayoutId id="2147483678" r:id="rId28"/>
    <p:sldLayoutId id="2147483677" r:id="rId29"/>
    <p:sldLayoutId id="2147483676" r:id="rId30"/>
    <p:sldLayoutId id="2147483675" r:id="rId31"/>
    <p:sldLayoutId id="2147483674" r:id="rId32"/>
    <p:sldLayoutId id="2147483673" r:id="rId33"/>
    <p:sldLayoutId id="2147483672" r:id="rId34"/>
    <p:sldLayoutId id="2147483671" r:id="rId35"/>
    <p:sldLayoutId id="2147483670" r:id="rId36"/>
    <p:sldLayoutId id="2147483669" r:id="rId37"/>
    <p:sldLayoutId id="2147483668" r:id="rId38"/>
    <p:sldLayoutId id="2147483667" r:id="rId39"/>
    <p:sldLayoutId id="2147483666" r:id="rId40"/>
    <p:sldLayoutId id="2147483665" r:id="rId41"/>
    <p:sldLayoutId id="2147483664" r:id="rId42"/>
    <p:sldLayoutId id="2147483661" r:id="rId43"/>
    <p:sldLayoutId id="2147483660" r:id="rId44"/>
    <p:sldLayoutId id="2147483657" r:id="rId45"/>
    <p:sldLayoutId id="2147483658" r:id="rId46"/>
    <p:sldLayoutId id="2147483659" r:id="rId4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23.xml"/><Relationship Id="rId7" Type="http://schemas.openxmlformats.org/officeDocument/2006/relationships/image" Target="../media/image8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4.xml"/><Relationship Id="rId3" Type="http://schemas.openxmlformats.org/officeDocument/2006/relationships/tags" Target="../tags/tag2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10.emf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image" Target="../media/image9.emf"/><Relationship Id="rId5" Type="http://schemas.openxmlformats.org/officeDocument/2006/relationships/tags" Target="../tags/tag28.xml"/><Relationship Id="rId10" Type="http://schemas.openxmlformats.org/officeDocument/2006/relationships/image" Target="../media/image8.png"/><Relationship Id="rId4" Type="http://schemas.openxmlformats.org/officeDocument/2006/relationships/tags" Target="../tags/tag27.xml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image" Target="../media/image5.png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34.xml"/><Relationship Id="rId7" Type="http://schemas.openxmlformats.org/officeDocument/2006/relationships/image" Target="../media/image8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6.xml"/><Relationship Id="rId3" Type="http://schemas.openxmlformats.org/officeDocument/2006/relationships/tags" Target="../tags/tag37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10.emf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image" Target="../media/image9.emf"/><Relationship Id="rId5" Type="http://schemas.openxmlformats.org/officeDocument/2006/relationships/tags" Target="../tags/tag39.xml"/><Relationship Id="rId10" Type="http://schemas.openxmlformats.org/officeDocument/2006/relationships/image" Target="../media/image8.png"/><Relationship Id="rId4" Type="http://schemas.openxmlformats.org/officeDocument/2006/relationships/tags" Target="../tags/tag38.xml"/><Relationship Id="rId9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image" Target="../media/image1.emf"/><Relationship Id="rId4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7.emf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" name="组合 721"/>
          <p:cNvGrpSpPr/>
          <p:nvPr/>
        </p:nvGrpSpPr>
        <p:grpSpPr>
          <a:xfrm>
            <a:off x="0" y="-144654"/>
            <a:ext cx="12214765" cy="7102759"/>
            <a:chOff x="0" y="-144654"/>
            <a:chExt cx="12214765" cy="7102759"/>
          </a:xfrm>
        </p:grpSpPr>
        <p:sp>
          <p:nvSpPr>
            <p:cNvPr id="433" name="Freeform 318"/>
            <p:cNvSpPr>
              <a:spLocks/>
            </p:cNvSpPr>
            <p:nvPr/>
          </p:nvSpPr>
          <p:spPr bwMode="auto">
            <a:xfrm rot="16200000">
              <a:off x="750809" y="979932"/>
              <a:ext cx="1168649" cy="1168649"/>
            </a:xfrm>
            <a:custGeom>
              <a:avLst/>
              <a:gdLst>
                <a:gd name="T0" fmla="*/ 183 w 201"/>
                <a:gd name="T1" fmla="*/ 133 h 201"/>
                <a:gd name="T2" fmla="*/ 132 w 201"/>
                <a:gd name="T3" fmla="*/ 18 h 201"/>
                <a:gd name="T4" fmla="*/ 17 w 201"/>
                <a:gd name="T5" fmla="*/ 69 h 201"/>
                <a:gd name="T6" fmla="*/ 68 w 201"/>
                <a:gd name="T7" fmla="*/ 184 h 201"/>
                <a:gd name="T8" fmla="*/ 183 w 201"/>
                <a:gd name="T9" fmla="*/ 13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1">
                  <a:moveTo>
                    <a:pt x="183" y="133"/>
                  </a:moveTo>
                  <a:cubicBezTo>
                    <a:pt x="201" y="87"/>
                    <a:pt x="178" y="35"/>
                    <a:pt x="132" y="18"/>
                  </a:cubicBezTo>
                  <a:cubicBezTo>
                    <a:pt x="86" y="0"/>
                    <a:pt x="35" y="23"/>
                    <a:pt x="17" y="69"/>
                  </a:cubicBezTo>
                  <a:cubicBezTo>
                    <a:pt x="0" y="115"/>
                    <a:pt x="23" y="166"/>
                    <a:pt x="68" y="184"/>
                  </a:cubicBezTo>
                  <a:cubicBezTo>
                    <a:pt x="114" y="201"/>
                    <a:pt x="165" y="178"/>
                    <a:pt x="183" y="133"/>
                  </a:cubicBezTo>
                  <a:close/>
                </a:path>
              </a:pathLst>
            </a:custGeom>
            <a:solidFill>
              <a:srgbClr val="EFB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4" name="Freeform 319"/>
            <p:cNvSpPr>
              <a:spLocks/>
            </p:cNvSpPr>
            <p:nvPr/>
          </p:nvSpPr>
          <p:spPr bwMode="auto">
            <a:xfrm rot="16200000">
              <a:off x="739928" y="1258493"/>
              <a:ext cx="970610" cy="574532"/>
            </a:xfrm>
            <a:custGeom>
              <a:avLst/>
              <a:gdLst>
                <a:gd name="T0" fmla="*/ 30 w 167"/>
                <a:gd name="T1" fmla="*/ 0 h 99"/>
                <a:gd name="T2" fmla="*/ 160 w 167"/>
                <a:gd name="T3" fmla="*/ 46 h 99"/>
                <a:gd name="T4" fmla="*/ 161 w 167"/>
                <a:gd name="T5" fmla="*/ 85 h 99"/>
                <a:gd name="T6" fmla="*/ 0 w 167"/>
                <a:gd name="T7" fmla="*/ 44 h 99"/>
                <a:gd name="T8" fmla="*/ 30 w 167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9">
                  <a:moveTo>
                    <a:pt x="30" y="0"/>
                  </a:moveTo>
                  <a:cubicBezTo>
                    <a:pt x="30" y="0"/>
                    <a:pt x="90" y="51"/>
                    <a:pt x="160" y="46"/>
                  </a:cubicBezTo>
                  <a:cubicBezTo>
                    <a:pt x="160" y="46"/>
                    <a:pt x="167" y="62"/>
                    <a:pt x="161" y="85"/>
                  </a:cubicBezTo>
                  <a:cubicBezTo>
                    <a:pt x="161" y="85"/>
                    <a:pt x="82" y="99"/>
                    <a:pt x="0" y="44"/>
                  </a:cubicBezTo>
                  <a:cubicBezTo>
                    <a:pt x="0" y="44"/>
                    <a:pt x="6" y="17"/>
                    <a:pt x="30" y="0"/>
                  </a:cubicBezTo>
                  <a:close/>
                </a:path>
              </a:pathLst>
            </a:custGeom>
            <a:solidFill>
              <a:srgbClr val="EFBD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5" name="Freeform 320"/>
            <p:cNvSpPr>
              <a:spLocks/>
            </p:cNvSpPr>
            <p:nvPr/>
          </p:nvSpPr>
          <p:spPr bwMode="auto">
            <a:xfrm rot="16200000">
              <a:off x="951025" y="1389068"/>
              <a:ext cx="948847" cy="383021"/>
            </a:xfrm>
            <a:custGeom>
              <a:avLst/>
              <a:gdLst>
                <a:gd name="T0" fmla="*/ 0 w 163"/>
                <a:gd name="T1" fmla="*/ 0 h 66"/>
                <a:gd name="T2" fmla="*/ 163 w 163"/>
                <a:gd name="T3" fmla="*/ 39 h 66"/>
                <a:gd name="T4" fmla="*/ 153 w 163"/>
                <a:gd name="T5" fmla="*/ 66 h 66"/>
                <a:gd name="T6" fmla="*/ 0 w 163"/>
                <a:gd name="T7" fmla="*/ 8 h 66"/>
                <a:gd name="T8" fmla="*/ 0 w 163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66">
                  <a:moveTo>
                    <a:pt x="0" y="0"/>
                  </a:moveTo>
                  <a:cubicBezTo>
                    <a:pt x="0" y="0"/>
                    <a:pt x="79" y="53"/>
                    <a:pt x="163" y="39"/>
                  </a:cubicBezTo>
                  <a:cubicBezTo>
                    <a:pt x="163" y="39"/>
                    <a:pt x="163" y="50"/>
                    <a:pt x="153" y="66"/>
                  </a:cubicBezTo>
                  <a:cubicBezTo>
                    <a:pt x="153" y="66"/>
                    <a:pt x="32" y="63"/>
                    <a:pt x="0" y="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FC4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6" name="Freeform 321"/>
            <p:cNvSpPr>
              <a:spLocks/>
            </p:cNvSpPr>
            <p:nvPr/>
          </p:nvSpPr>
          <p:spPr bwMode="auto">
            <a:xfrm rot="16200000">
              <a:off x="1126213" y="1424977"/>
              <a:ext cx="872679" cy="400431"/>
            </a:xfrm>
            <a:custGeom>
              <a:avLst/>
              <a:gdLst>
                <a:gd name="T0" fmla="*/ 150 w 150"/>
                <a:gd name="T1" fmla="*/ 50 h 69"/>
                <a:gd name="T2" fmla="*/ 0 w 150"/>
                <a:gd name="T3" fmla="*/ 0 h 69"/>
                <a:gd name="T4" fmla="*/ 5 w 150"/>
                <a:gd name="T5" fmla="*/ 22 h 69"/>
                <a:gd name="T6" fmla="*/ 141 w 150"/>
                <a:gd name="T7" fmla="*/ 58 h 69"/>
                <a:gd name="T8" fmla="*/ 150 w 150"/>
                <a:gd name="T9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9">
                  <a:moveTo>
                    <a:pt x="150" y="50"/>
                  </a:moveTo>
                  <a:cubicBezTo>
                    <a:pt x="150" y="50"/>
                    <a:pt x="35" y="44"/>
                    <a:pt x="0" y="0"/>
                  </a:cubicBezTo>
                  <a:cubicBezTo>
                    <a:pt x="0" y="0"/>
                    <a:pt x="2" y="16"/>
                    <a:pt x="5" y="22"/>
                  </a:cubicBezTo>
                  <a:cubicBezTo>
                    <a:pt x="5" y="22"/>
                    <a:pt x="72" y="69"/>
                    <a:pt x="141" y="58"/>
                  </a:cubicBezTo>
                  <a:cubicBezTo>
                    <a:pt x="141" y="58"/>
                    <a:pt x="146" y="56"/>
                    <a:pt x="150" y="50"/>
                  </a:cubicBezTo>
                  <a:close/>
                </a:path>
              </a:pathLst>
            </a:custGeom>
            <a:solidFill>
              <a:srgbClr val="EFC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7" name="Freeform 322"/>
            <p:cNvSpPr>
              <a:spLocks/>
            </p:cNvSpPr>
            <p:nvPr/>
          </p:nvSpPr>
          <p:spPr bwMode="auto">
            <a:xfrm rot="16200000">
              <a:off x="1341662" y="1464149"/>
              <a:ext cx="737751" cy="361258"/>
            </a:xfrm>
            <a:custGeom>
              <a:avLst/>
              <a:gdLst>
                <a:gd name="T0" fmla="*/ 0 w 127"/>
                <a:gd name="T1" fmla="*/ 0 h 62"/>
                <a:gd name="T2" fmla="*/ 127 w 127"/>
                <a:gd name="T3" fmla="*/ 35 h 62"/>
                <a:gd name="T4" fmla="*/ 0 w 12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62">
                  <a:moveTo>
                    <a:pt x="0" y="0"/>
                  </a:moveTo>
                  <a:cubicBezTo>
                    <a:pt x="0" y="0"/>
                    <a:pt x="62" y="46"/>
                    <a:pt x="127" y="35"/>
                  </a:cubicBezTo>
                  <a:cubicBezTo>
                    <a:pt x="127" y="35"/>
                    <a:pt x="50" y="62"/>
                    <a:pt x="0" y="0"/>
                  </a:cubicBezTo>
                  <a:close/>
                </a:path>
              </a:pathLst>
            </a:custGeom>
            <a:solidFill>
              <a:srgbClr val="EFD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8" name="Freeform 323"/>
            <p:cNvSpPr>
              <a:spLocks/>
            </p:cNvSpPr>
            <p:nvPr/>
          </p:nvSpPr>
          <p:spPr bwMode="auto">
            <a:xfrm rot="16200000">
              <a:off x="1463533" y="1494617"/>
              <a:ext cx="639819" cy="319910"/>
            </a:xfrm>
            <a:custGeom>
              <a:avLst/>
              <a:gdLst>
                <a:gd name="T0" fmla="*/ 0 w 110"/>
                <a:gd name="T1" fmla="*/ 0 h 55"/>
                <a:gd name="T2" fmla="*/ 110 w 110"/>
                <a:gd name="T3" fmla="*/ 26 h 55"/>
                <a:gd name="T4" fmla="*/ 0 w 110"/>
                <a:gd name="T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55">
                  <a:moveTo>
                    <a:pt x="0" y="0"/>
                  </a:moveTo>
                  <a:cubicBezTo>
                    <a:pt x="0" y="0"/>
                    <a:pt x="46" y="41"/>
                    <a:pt x="110" y="26"/>
                  </a:cubicBezTo>
                  <a:cubicBezTo>
                    <a:pt x="110" y="26"/>
                    <a:pt x="46" y="55"/>
                    <a:pt x="0" y="0"/>
                  </a:cubicBezTo>
                  <a:close/>
                </a:path>
              </a:pathLst>
            </a:custGeom>
            <a:solidFill>
              <a:srgbClr val="EFE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9" name="Freeform 324"/>
            <p:cNvSpPr>
              <a:spLocks/>
            </p:cNvSpPr>
            <p:nvPr/>
          </p:nvSpPr>
          <p:spPr bwMode="auto">
            <a:xfrm rot="16200000">
              <a:off x="698579" y="1310723"/>
              <a:ext cx="685521" cy="289442"/>
            </a:xfrm>
            <a:custGeom>
              <a:avLst/>
              <a:gdLst>
                <a:gd name="T0" fmla="*/ 0 w 118"/>
                <a:gd name="T1" fmla="*/ 4 h 50"/>
                <a:gd name="T2" fmla="*/ 118 w 118"/>
                <a:gd name="T3" fmla="*/ 47 h 50"/>
                <a:gd name="T4" fmla="*/ 112 w 118"/>
                <a:gd name="T5" fmla="*/ 33 h 50"/>
                <a:gd name="T6" fmla="*/ 6 w 118"/>
                <a:gd name="T7" fmla="*/ 0 h 50"/>
                <a:gd name="T8" fmla="*/ 0 w 118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50">
                  <a:moveTo>
                    <a:pt x="0" y="4"/>
                  </a:moveTo>
                  <a:cubicBezTo>
                    <a:pt x="0" y="4"/>
                    <a:pt x="57" y="50"/>
                    <a:pt x="118" y="47"/>
                  </a:cubicBezTo>
                  <a:cubicBezTo>
                    <a:pt x="118" y="47"/>
                    <a:pt x="117" y="39"/>
                    <a:pt x="112" y="33"/>
                  </a:cubicBezTo>
                  <a:cubicBezTo>
                    <a:pt x="112" y="33"/>
                    <a:pt x="15" y="18"/>
                    <a:pt x="6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F0BB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0" name="Freeform 325"/>
            <p:cNvSpPr>
              <a:spLocks/>
            </p:cNvSpPr>
            <p:nvPr/>
          </p:nvSpPr>
          <p:spPr bwMode="auto">
            <a:xfrm rot="16200000">
              <a:off x="653966" y="1307459"/>
              <a:ext cx="531006" cy="267679"/>
            </a:xfrm>
            <a:custGeom>
              <a:avLst/>
              <a:gdLst>
                <a:gd name="T0" fmla="*/ 0 w 91"/>
                <a:gd name="T1" fmla="*/ 16 h 46"/>
                <a:gd name="T2" fmla="*/ 91 w 91"/>
                <a:gd name="T3" fmla="*/ 45 h 46"/>
                <a:gd name="T4" fmla="*/ 0 w 91"/>
                <a:gd name="T5" fmla="*/ 1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46">
                  <a:moveTo>
                    <a:pt x="0" y="16"/>
                  </a:moveTo>
                  <a:cubicBezTo>
                    <a:pt x="0" y="16"/>
                    <a:pt x="62" y="46"/>
                    <a:pt x="91" y="45"/>
                  </a:cubicBezTo>
                  <a:cubicBezTo>
                    <a:pt x="91" y="45"/>
                    <a:pt x="61" y="0"/>
                    <a:pt x="0" y="16"/>
                  </a:cubicBezTo>
                  <a:close/>
                </a:path>
              </a:pathLst>
            </a:custGeom>
            <a:solidFill>
              <a:srgbClr val="E6A9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1" name="Freeform 326"/>
            <p:cNvSpPr>
              <a:spLocks/>
            </p:cNvSpPr>
            <p:nvPr/>
          </p:nvSpPr>
          <p:spPr bwMode="auto">
            <a:xfrm rot="16200000">
              <a:off x="4961864" y="5558774"/>
              <a:ext cx="1053308" cy="1057660"/>
            </a:xfrm>
            <a:custGeom>
              <a:avLst/>
              <a:gdLst>
                <a:gd name="T0" fmla="*/ 168 w 181"/>
                <a:gd name="T1" fmla="*/ 68 h 182"/>
                <a:gd name="T2" fmla="*/ 67 w 181"/>
                <a:gd name="T3" fmla="*/ 13 h 182"/>
                <a:gd name="T4" fmla="*/ 13 w 181"/>
                <a:gd name="T5" fmla="*/ 114 h 182"/>
                <a:gd name="T6" fmla="*/ 114 w 181"/>
                <a:gd name="T7" fmla="*/ 169 h 182"/>
                <a:gd name="T8" fmla="*/ 168 w 181"/>
                <a:gd name="T9" fmla="*/ 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2">
                  <a:moveTo>
                    <a:pt x="168" y="68"/>
                  </a:moveTo>
                  <a:cubicBezTo>
                    <a:pt x="155" y="25"/>
                    <a:pt x="110" y="0"/>
                    <a:pt x="67" y="13"/>
                  </a:cubicBezTo>
                  <a:cubicBezTo>
                    <a:pt x="24" y="26"/>
                    <a:pt x="0" y="71"/>
                    <a:pt x="13" y="114"/>
                  </a:cubicBezTo>
                  <a:cubicBezTo>
                    <a:pt x="25" y="157"/>
                    <a:pt x="71" y="182"/>
                    <a:pt x="114" y="169"/>
                  </a:cubicBezTo>
                  <a:cubicBezTo>
                    <a:pt x="157" y="156"/>
                    <a:pt x="181" y="111"/>
                    <a:pt x="168" y="68"/>
                  </a:cubicBezTo>
                  <a:close/>
                </a:path>
              </a:pathLst>
            </a:custGeom>
            <a:solidFill>
              <a:srgbClr val="F1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2" name="Freeform 327"/>
            <p:cNvSpPr>
              <a:spLocks/>
            </p:cNvSpPr>
            <p:nvPr/>
          </p:nvSpPr>
          <p:spPr bwMode="auto">
            <a:xfrm rot="16200000">
              <a:off x="5175137" y="624647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3" name="Freeform 328"/>
            <p:cNvSpPr>
              <a:spLocks/>
            </p:cNvSpPr>
            <p:nvPr/>
          </p:nvSpPr>
          <p:spPr bwMode="auto">
            <a:xfrm rot="16200000">
              <a:off x="5599507" y="571764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3"/>
                    <a:pt x="0" y="10"/>
                    <a:pt x="2" y="16"/>
                  </a:cubicBezTo>
                  <a:cubicBezTo>
                    <a:pt x="3" y="22"/>
                    <a:pt x="10" y="25"/>
                    <a:pt x="16" y="23"/>
                  </a:cubicBezTo>
                  <a:cubicBezTo>
                    <a:pt x="22" y="21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4" name="Freeform 329"/>
            <p:cNvSpPr>
              <a:spLocks/>
            </p:cNvSpPr>
            <p:nvPr/>
          </p:nvSpPr>
          <p:spPr bwMode="auto">
            <a:xfrm rot="16200000">
              <a:off x="5342709" y="6281291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2 h 16"/>
                <a:gd name="T4" fmla="*/ 2 w 16"/>
                <a:gd name="T5" fmla="*/ 10 h 16"/>
                <a:gd name="T6" fmla="*/ 10 w 16"/>
                <a:gd name="T7" fmla="*/ 15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2"/>
                  </a:cubicBezTo>
                  <a:cubicBezTo>
                    <a:pt x="3" y="3"/>
                    <a:pt x="0" y="7"/>
                    <a:pt x="2" y="10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5" name="Freeform 330"/>
            <p:cNvSpPr>
              <a:spLocks/>
            </p:cNvSpPr>
            <p:nvPr/>
          </p:nvSpPr>
          <p:spPr bwMode="auto">
            <a:xfrm rot="16200000">
              <a:off x="5349238" y="5758990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1 h 16"/>
                <a:gd name="T4" fmla="*/ 1 w 16"/>
                <a:gd name="T5" fmla="*/ 10 h 16"/>
                <a:gd name="T6" fmla="*/ 10 w 16"/>
                <a:gd name="T7" fmla="*/ 14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3"/>
                    <a:pt x="6" y="16"/>
                    <a:pt x="10" y="14"/>
                  </a:cubicBezTo>
                  <a:cubicBezTo>
                    <a:pt x="14" y="13"/>
                    <a:pt x="16" y="9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6" name="Freeform 331"/>
            <p:cNvSpPr>
              <a:spLocks/>
            </p:cNvSpPr>
            <p:nvPr/>
          </p:nvSpPr>
          <p:spPr bwMode="auto">
            <a:xfrm rot="16200000">
              <a:off x="5759462" y="6180095"/>
              <a:ext cx="87050" cy="93579"/>
            </a:xfrm>
            <a:custGeom>
              <a:avLst/>
              <a:gdLst>
                <a:gd name="T0" fmla="*/ 14 w 15"/>
                <a:gd name="T1" fmla="*/ 6 h 16"/>
                <a:gd name="T2" fmla="*/ 6 w 15"/>
                <a:gd name="T3" fmla="*/ 1 h 16"/>
                <a:gd name="T4" fmla="*/ 1 w 15"/>
                <a:gd name="T5" fmla="*/ 10 h 16"/>
                <a:gd name="T6" fmla="*/ 10 w 15"/>
                <a:gd name="T7" fmla="*/ 15 h 16"/>
                <a:gd name="T8" fmla="*/ 14 w 15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3" y="13"/>
                    <a:pt x="15" y="10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7" name="Freeform 332"/>
            <p:cNvSpPr>
              <a:spLocks/>
            </p:cNvSpPr>
            <p:nvPr/>
          </p:nvSpPr>
          <p:spPr bwMode="auto">
            <a:xfrm rot="16200000">
              <a:off x="5174049" y="5788369"/>
              <a:ext cx="65288" cy="63111"/>
            </a:xfrm>
            <a:custGeom>
              <a:avLst/>
              <a:gdLst>
                <a:gd name="T0" fmla="*/ 10 w 11"/>
                <a:gd name="T1" fmla="*/ 5 h 11"/>
                <a:gd name="T2" fmla="*/ 4 w 11"/>
                <a:gd name="T3" fmla="*/ 1 h 11"/>
                <a:gd name="T4" fmla="*/ 1 w 11"/>
                <a:gd name="T5" fmla="*/ 7 h 11"/>
                <a:gd name="T6" fmla="*/ 7 w 11"/>
                <a:gd name="T7" fmla="*/ 11 h 11"/>
                <a:gd name="T8" fmla="*/ 10 w 11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5"/>
                  </a:moveTo>
                  <a:cubicBezTo>
                    <a:pt x="9" y="2"/>
                    <a:pt x="7" y="0"/>
                    <a:pt x="4" y="1"/>
                  </a:cubicBezTo>
                  <a:cubicBezTo>
                    <a:pt x="1" y="2"/>
                    <a:pt x="0" y="5"/>
                    <a:pt x="1" y="7"/>
                  </a:cubicBezTo>
                  <a:cubicBezTo>
                    <a:pt x="1" y="10"/>
                    <a:pt x="4" y="11"/>
                    <a:pt x="7" y="11"/>
                  </a:cubicBezTo>
                  <a:cubicBezTo>
                    <a:pt x="9" y="10"/>
                    <a:pt x="11" y="7"/>
                    <a:pt x="10" y="5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8" name="Freeform 333"/>
            <p:cNvSpPr>
              <a:spLocks/>
            </p:cNvSpPr>
            <p:nvPr/>
          </p:nvSpPr>
          <p:spPr bwMode="auto">
            <a:xfrm rot="16200000">
              <a:off x="5122907" y="5939619"/>
              <a:ext cx="87050" cy="87050"/>
            </a:xfrm>
            <a:custGeom>
              <a:avLst/>
              <a:gdLst>
                <a:gd name="T0" fmla="*/ 14 w 15"/>
                <a:gd name="T1" fmla="*/ 6 h 15"/>
                <a:gd name="T2" fmla="*/ 6 w 15"/>
                <a:gd name="T3" fmla="*/ 1 h 15"/>
                <a:gd name="T4" fmla="*/ 1 w 15"/>
                <a:gd name="T5" fmla="*/ 9 h 15"/>
                <a:gd name="T6" fmla="*/ 9 w 15"/>
                <a:gd name="T7" fmla="*/ 14 h 15"/>
                <a:gd name="T8" fmla="*/ 14 w 15"/>
                <a:gd name="T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9"/>
                  </a:cubicBezTo>
                  <a:cubicBezTo>
                    <a:pt x="2" y="13"/>
                    <a:pt x="6" y="15"/>
                    <a:pt x="9" y="14"/>
                  </a:cubicBezTo>
                  <a:cubicBezTo>
                    <a:pt x="13" y="13"/>
                    <a:pt x="15" y="9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9" name="Freeform 334"/>
            <p:cNvSpPr>
              <a:spLocks/>
            </p:cNvSpPr>
            <p:nvPr/>
          </p:nvSpPr>
          <p:spPr bwMode="auto">
            <a:xfrm rot="16200000">
              <a:off x="5325299" y="6420572"/>
              <a:ext cx="41349" cy="41349"/>
            </a:xfrm>
            <a:custGeom>
              <a:avLst/>
              <a:gdLst>
                <a:gd name="T0" fmla="*/ 7 w 7"/>
                <a:gd name="T1" fmla="*/ 2 h 7"/>
                <a:gd name="T2" fmla="*/ 3 w 7"/>
                <a:gd name="T3" fmla="*/ 0 h 7"/>
                <a:gd name="T4" fmla="*/ 1 w 7"/>
                <a:gd name="T5" fmla="*/ 4 h 7"/>
                <a:gd name="T6" fmla="*/ 5 w 7"/>
                <a:gd name="T7" fmla="*/ 6 h 7"/>
                <a:gd name="T8" fmla="*/ 7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2"/>
                  </a:moveTo>
                  <a:cubicBezTo>
                    <a:pt x="6" y="1"/>
                    <a:pt x="5" y="0"/>
                    <a:pt x="3" y="0"/>
                  </a:cubicBezTo>
                  <a:cubicBezTo>
                    <a:pt x="1" y="1"/>
                    <a:pt x="0" y="3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6" y="6"/>
                    <a:pt x="7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0" name="Freeform 335"/>
            <p:cNvSpPr>
              <a:spLocks/>
            </p:cNvSpPr>
            <p:nvPr/>
          </p:nvSpPr>
          <p:spPr bwMode="auto">
            <a:xfrm rot="16200000">
              <a:off x="5538572" y="5702407"/>
              <a:ext cx="45701" cy="41349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4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1" name="Freeform 336"/>
            <p:cNvSpPr>
              <a:spLocks/>
            </p:cNvSpPr>
            <p:nvPr/>
          </p:nvSpPr>
          <p:spPr bwMode="auto">
            <a:xfrm rot="16200000">
              <a:off x="5108761" y="5884125"/>
              <a:ext cx="45701" cy="39173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2" name="Freeform 337"/>
            <p:cNvSpPr>
              <a:spLocks/>
            </p:cNvSpPr>
            <p:nvPr/>
          </p:nvSpPr>
          <p:spPr bwMode="auto">
            <a:xfrm rot="16200000">
              <a:off x="5357943" y="5976615"/>
              <a:ext cx="41349" cy="45701"/>
            </a:xfrm>
            <a:custGeom>
              <a:avLst/>
              <a:gdLst>
                <a:gd name="T0" fmla="*/ 7 w 7"/>
                <a:gd name="T1" fmla="*/ 3 h 8"/>
                <a:gd name="T2" fmla="*/ 3 w 7"/>
                <a:gd name="T3" fmla="*/ 1 h 8"/>
                <a:gd name="T4" fmla="*/ 0 w 7"/>
                <a:gd name="T5" fmla="*/ 5 h 8"/>
                <a:gd name="T6" fmla="*/ 4 w 7"/>
                <a:gd name="T7" fmla="*/ 7 h 8"/>
                <a:gd name="T8" fmla="*/ 7 w 7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7"/>
                    <a:pt x="3" y="8"/>
                    <a:pt x="4" y="7"/>
                  </a:cubicBezTo>
                  <a:cubicBezTo>
                    <a:pt x="6" y="7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3" name="Freeform 338"/>
            <p:cNvSpPr>
              <a:spLocks/>
            </p:cNvSpPr>
            <p:nvPr/>
          </p:nvSpPr>
          <p:spPr bwMode="auto">
            <a:xfrm rot="16200000">
              <a:off x="5860658" y="6183360"/>
              <a:ext cx="41349" cy="41349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4" name="Freeform 339"/>
            <p:cNvSpPr>
              <a:spLocks/>
            </p:cNvSpPr>
            <p:nvPr/>
          </p:nvSpPr>
          <p:spPr bwMode="auto">
            <a:xfrm rot="16200000">
              <a:off x="5649561" y="6063666"/>
              <a:ext cx="45701" cy="41349"/>
            </a:xfrm>
            <a:custGeom>
              <a:avLst/>
              <a:gdLst>
                <a:gd name="T0" fmla="*/ 7 w 8"/>
                <a:gd name="T1" fmla="*/ 2 h 7"/>
                <a:gd name="T2" fmla="*/ 3 w 8"/>
                <a:gd name="T3" fmla="*/ 0 h 7"/>
                <a:gd name="T4" fmla="*/ 1 w 8"/>
                <a:gd name="T5" fmla="*/ 4 h 7"/>
                <a:gd name="T6" fmla="*/ 5 w 8"/>
                <a:gd name="T7" fmla="*/ 6 h 7"/>
                <a:gd name="T8" fmla="*/ 7 w 8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2"/>
                  </a:moveTo>
                  <a:cubicBezTo>
                    <a:pt x="7" y="1"/>
                    <a:pt x="5" y="0"/>
                    <a:pt x="3" y="0"/>
                  </a:cubicBezTo>
                  <a:cubicBezTo>
                    <a:pt x="1" y="1"/>
                    <a:pt x="0" y="2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7" y="6"/>
                    <a:pt x="8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5" name="Freeform 340"/>
            <p:cNvSpPr>
              <a:spLocks/>
            </p:cNvSpPr>
            <p:nvPr/>
          </p:nvSpPr>
          <p:spPr bwMode="auto">
            <a:xfrm rot="16200000">
              <a:off x="5552717" y="6352020"/>
              <a:ext cx="41349" cy="39173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0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6" name="Freeform 341"/>
            <p:cNvSpPr>
              <a:spLocks/>
            </p:cNvSpPr>
            <p:nvPr/>
          </p:nvSpPr>
          <p:spPr bwMode="auto">
            <a:xfrm rot="16200000">
              <a:off x="9763211" y="5285653"/>
              <a:ext cx="1540789" cy="581060"/>
            </a:xfrm>
            <a:custGeom>
              <a:avLst/>
              <a:gdLst>
                <a:gd name="T0" fmla="*/ 128 w 265"/>
                <a:gd name="T1" fmla="*/ 72 h 100"/>
                <a:gd name="T2" fmla="*/ 265 w 265"/>
                <a:gd name="T3" fmla="*/ 33 h 100"/>
                <a:gd name="T4" fmla="*/ 236 w 265"/>
                <a:gd name="T5" fmla="*/ 0 h 100"/>
                <a:gd name="T6" fmla="*/ 148 w 265"/>
                <a:gd name="T7" fmla="*/ 33 h 100"/>
                <a:gd name="T8" fmla="*/ 20 w 265"/>
                <a:gd name="T9" fmla="*/ 36 h 100"/>
                <a:gd name="T10" fmla="*/ 0 w 265"/>
                <a:gd name="T11" fmla="*/ 97 h 100"/>
                <a:gd name="T12" fmla="*/ 128 w 265"/>
                <a:gd name="T13" fmla="*/ 7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5" h="100">
                  <a:moveTo>
                    <a:pt x="128" y="72"/>
                  </a:moveTo>
                  <a:cubicBezTo>
                    <a:pt x="188" y="42"/>
                    <a:pt x="229" y="27"/>
                    <a:pt x="265" y="33"/>
                  </a:cubicBezTo>
                  <a:cubicBezTo>
                    <a:pt x="257" y="21"/>
                    <a:pt x="247" y="10"/>
                    <a:pt x="236" y="0"/>
                  </a:cubicBezTo>
                  <a:cubicBezTo>
                    <a:pt x="211" y="3"/>
                    <a:pt x="180" y="13"/>
                    <a:pt x="148" y="33"/>
                  </a:cubicBezTo>
                  <a:cubicBezTo>
                    <a:pt x="109" y="58"/>
                    <a:pt x="52" y="47"/>
                    <a:pt x="20" y="36"/>
                  </a:cubicBezTo>
                  <a:cubicBezTo>
                    <a:pt x="9" y="54"/>
                    <a:pt x="2" y="75"/>
                    <a:pt x="0" y="97"/>
                  </a:cubicBezTo>
                  <a:cubicBezTo>
                    <a:pt x="24" y="100"/>
                    <a:pt x="71" y="100"/>
                    <a:pt x="128" y="72"/>
                  </a:cubicBezTo>
                  <a:close/>
                </a:path>
              </a:pathLst>
            </a:custGeom>
            <a:solidFill>
              <a:srgbClr val="E8B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7" name="Freeform 342"/>
            <p:cNvSpPr>
              <a:spLocks/>
            </p:cNvSpPr>
            <p:nvPr/>
          </p:nvSpPr>
          <p:spPr bwMode="auto">
            <a:xfrm rot="16200000">
              <a:off x="9737096" y="5387937"/>
              <a:ext cx="1255700" cy="430899"/>
            </a:xfrm>
            <a:custGeom>
              <a:avLst/>
              <a:gdLst>
                <a:gd name="T0" fmla="*/ 128 w 216"/>
                <a:gd name="T1" fmla="*/ 49 h 74"/>
                <a:gd name="T2" fmla="*/ 216 w 216"/>
                <a:gd name="T3" fmla="*/ 16 h 74"/>
                <a:gd name="T4" fmla="*/ 193 w 216"/>
                <a:gd name="T5" fmla="*/ 0 h 74"/>
                <a:gd name="T6" fmla="*/ 121 w 216"/>
                <a:gd name="T7" fmla="*/ 28 h 74"/>
                <a:gd name="T8" fmla="*/ 25 w 216"/>
                <a:gd name="T9" fmla="*/ 20 h 74"/>
                <a:gd name="T10" fmla="*/ 0 w 216"/>
                <a:gd name="T11" fmla="*/ 52 h 74"/>
                <a:gd name="T12" fmla="*/ 128 w 216"/>
                <a:gd name="T13" fmla="*/ 4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74">
                  <a:moveTo>
                    <a:pt x="128" y="49"/>
                  </a:moveTo>
                  <a:cubicBezTo>
                    <a:pt x="160" y="29"/>
                    <a:pt x="191" y="19"/>
                    <a:pt x="216" y="16"/>
                  </a:cubicBezTo>
                  <a:cubicBezTo>
                    <a:pt x="209" y="10"/>
                    <a:pt x="201" y="5"/>
                    <a:pt x="193" y="0"/>
                  </a:cubicBezTo>
                  <a:cubicBezTo>
                    <a:pt x="176" y="9"/>
                    <a:pt x="151" y="21"/>
                    <a:pt x="121" y="28"/>
                  </a:cubicBezTo>
                  <a:cubicBezTo>
                    <a:pt x="81" y="37"/>
                    <a:pt x="44" y="27"/>
                    <a:pt x="25" y="20"/>
                  </a:cubicBezTo>
                  <a:cubicBezTo>
                    <a:pt x="15" y="29"/>
                    <a:pt x="7" y="40"/>
                    <a:pt x="0" y="52"/>
                  </a:cubicBezTo>
                  <a:cubicBezTo>
                    <a:pt x="32" y="63"/>
                    <a:pt x="89" y="74"/>
                    <a:pt x="128" y="49"/>
                  </a:cubicBezTo>
                  <a:close/>
                </a:path>
              </a:pathLst>
            </a:custGeom>
            <a:solidFill>
              <a:srgbClr val="EDC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8" name="Freeform 343"/>
            <p:cNvSpPr>
              <a:spLocks/>
            </p:cNvSpPr>
            <p:nvPr/>
          </p:nvSpPr>
          <p:spPr bwMode="auto">
            <a:xfrm rot="16200000">
              <a:off x="9728391" y="5442344"/>
              <a:ext cx="842211" cy="256798"/>
            </a:xfrm>
            <a:custGeom>
              <a:avLst/>
              <a:gdLst>
                <a:gd name="T0" fmla="*/ 145 w 145"/>
                <a:gd name="T1" fmla="*/ 18 h 44"/>
                <a:gd name="T2" fmla="*/ 57 w 145"/>
                <a:gd name="T3" fmla="*/ 6 h 44"/>
                <a:gd name="T4" fmla="*/ 0 w 145"/>
                <a:gd name="T5" fmla="*/ 29 h 44"/>
                <a:gd name="T6" fmla="*/ 145 w 145"/>
                <a:gd name="T7" fmla="*/ 1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44">
                  <a:moveTo>
                    <a:pt x="145" y="18"/>
                  </a:moveTo>
                  <a:cubicBezTo>
                    <a:pt x="119" y="5"/>
                    <a:pt x="88" y="0"/>
                    <a:pt x="57" y="6"/>
                  </a:cubicBezTo>
                  <a:cubicBezTo>
                    <a:pt x="36" y="10"/>
                    <a:pt x="17" y="18"/>
                    <a:pt x="0" y="29"/>
                  </a:cubicBezTo>
                  <a:cubicBezTo>
                    <a:pt x="20" y="35"/>
                    <a:pt x="72" y="44"/>
                    <a:pt x="145" y="18"/>
                  </a:cubicBezTo>
                  <a:close/>
                </a:path>
              </a:pathLst>
            </a:custGeom>
            <a:solidFill>
              <a:srgbClr val="FCC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9" name="Freeform 344"/>
            <p:cNvSpPr>
              <a:spLocks/>
            </p:cNvSpPr>
            <p:nvPr/>
          </p:nvSpPr>
          <p:spPr bwMode="auto">
            <a:xfrm rot="16200000">
              <a:off x="9917725" y="5259538"/>
              <a:ext cx="1575609" cy="611528"/>
            </a:xfrm>
            <a:custGeom>
              <a:avLst/>
              <a:gdLst>
                <a:gd name="T0" fmla="*/ 152 w 271"/>
                <a:gd name="T1" fmla="*/ 52 h 105"/>
                <a:gd name="T2" fmla="*/ 271 w 271"/>
                <a:gd name="T3" fmla="*/ 15 h 105"/>
                <a:gd name="T4" fmla="*/ 266 w 271"/>
                <a:gd name="T5" fmla="*/ 6 h 105"/>
                <a:gd name="T6" fmla="*/ 129 w 271"/>
                <a:gd name="T7" fmla="*/ 45 h 105"/>
                <a:gd name="T8" fmla="*/ 1 w 271"/>
                <a:gd name="T9" fmla="*/ 70 h 105"/>
                <a:gd name="T10" fmla="*/ 3 w 271"/>
                <a:gd name="T11" fmla="*/ 104 h 105"/>
                <a:gd name="T12" fmla="*/ 152 w 271"/>
                <a:gd name="T13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105">
                  <a:moveTo>
                    <a:pt x="152" y="52"/>
                  </a:moveTo>
                  <a:cubicBezTo>
                    <a:pt x="210" y="10"/>
                    <a:pt x="251" y="11"/>
                    <a:pt x="271" y="15"/>
                  </a:cubicBezTo>
                  <a:cubicBezTo>
                    <a:pt x="269" y="12"/>
                    <a:pt x="267" y="9"/>
                    <a:pt x="266" y="6"/>
                  </a:cubicBezTo>
                  <a:cubicBezTo>
                    <a:pt x="230" y="0"/>
                    <a:pt x="189" y="15"/>
                    <a:pt x="129" y="45"/>
                  </a:cubicBezTo>
                  <a:cubicBezTo>
                    <a:pt x="72" y="73"/>
                    <a:pt x="25" y="73"/>
                    <a:pt x="1" y="70"/>
                  </a:cubicBezTo>
                  <a:cubicBezTo>
                    <a:pt x="0" y="81"/>
                    <a:pt x="1" y="93"/>
                    <a:pt x="3" y="104"/>
                  </a:cubicBezTo>
                  <a:cubicBezTo>
                    <a:pt x="27" y="105"/>
                    <a:pt x="83" y="100"/>
                    <a:pt x="152" y="52"/>
                  </a:cubicBezTo>
                  <a:close/>
                </a:path>
              </a:pathLst>
            </a:custGeom>
            <a:solidFill>
              <a:srgbClr val="DBB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0" name="Freeform 345"/>
            <p:cNvSpPr>
              <a:spLocks/>
            </p:cNvSpPr>
            <p:nvPr/>
          </p:nvSpPr>
          <p:spPr bwMode="auto">
            <a:xfrm rot="16200000">
              <a:off x="9757770" y="5478252"/>
              <a:ext cx="977139" cy="237212"/>
            </a:xfrm>
            <a:custGeom>
              <a:avLst/>
              <a:gdLst>
                <a:gd name="T0" fmla="*/ 96 w 168"/>
                <a:gd name="T1" fmla="*/ 32 h 41"/>
                <a:gd name="T2" fmla="*/ 168 w 168"/>
                <a:gd name="T3" fmla="*/ 4 h 41"/>
                <a:gd name="T4" fmla="*/ 161 w 168"/>
                <a:gd name="T5" fmla="*/ 0 h 41"/>
                <a:gd name="T6" fmla="*/ 16 w 168"/>
                <a:gd name="T7" fmla="*/ 11 h 41"/>
                <a:gd name="T8" fmla="*/ 0 w 168"/>
                <a:gd name="T9" fmla="*/ 24 h 41"/>
                <a:gd name="T10" fmla="*/ 96 w 168"/>
                <a:gd name="T11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41">
                  <a:moveTo>
                    <a:pt x="96" y="32"/>
                  </a:moveTo>
                  <a:cubicBezTo>
                    <a:pt x="126" y="25"/>
                    <a:pt x="151" y="13"/>
                    <a:pt x="168" y="4"/>
                  </a:cubicBezTo>
                  <a:cubicBezTo>
                    <a:pt x="166" y="3"/>
                    <a:pt x="163" y="1"/>
                    <a:pt x="161" y="0"/>
                  </a:cubicBezTo>
                  <a:cubicBezTo>
                    <a:pt x="88" y="26"/>
                    <a:pt x="36" y="17"/>
                    <a:pt x="16" y="11"/>
                  </a:cubicBezTo>
                  <a:cubicBezTo>
                    <a:pt x="11" y="15"/>
                    <a:pt x="5" y="20"/>
                    <a:pt x="0" y="24"/>
                  </a:cubicBezTo>
                  <a:cubicBezTo>
                    <a:pt x="19" y="31"/>
                    <a:pt x="56" y="41"/>
                    <a:pt x="96" y="32"/>
                  </a:cubicBezTo>
                  <a:close/>
                </a:path>
              </a:pathLst>
            </a:custGeom>
            <a:solidFill>
              <a:srgbClr val="F2C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1" name="Freeform 346"/>
            <p:cNvSpPr>
              <a:spLocks/>
            </p:cNvSpPr>
            <p:nvPr/>
          </p:nvSpPr>
          <p:spPr bwMode="auto">
            <a:xfrm rot="16200000">
              <a:off x="11182130" y="5118082"/>
              <a:ext cx="768218" cy="295971"/>
            </a:xfrm>
            <a:custGeom>
              <a:avLst/>
              <a:gdLst>
                <a:gd name="T0" fmla="*/ 48 w 132"/>
                <a:gd name="T1" fmla="*/ 48 h 51"/>
                <a:gd name="T2" fmla="*/ 132 w 132"/>
                <a:gd name="T3" fmla="*/ 0 h 51"/>
                <a:gd name="T4" fmla="*/ 0 w 132"/>
                <a:gd name="T5" fmla="*/ 48 h 51"/>
                <a:gd name="T6" fmla="*/ 48 w 132"/>
                <a:gd name="T7" fmla="*/ 4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51">
                  <a:moveTo>
                    <a:pt x="48" y="48"/>
                  </a:moveTo>
                  <a:cubicBezTo>
                    <a:pt x="82" y="42"/>
                    <a:pt x="111" y="24"/>
                    <a:pt x="132" y="0"/>
                  </a:cubicBezTo>
                  <a:cubicBezTo>
                    <a:pt x="71" y="32"/>
                    <a:pt x="23" y="44"/>
                    <a:pt x="0" y="48"/>
                  </a:cubicBezTo>
                  <a:cubicBezTo>
                    <a:pt x="15" y="51"/>
                    <a:pt x="31" y="51"/>
                    <a:pt x="48" y="48"/>
                  </a:cubicBezTo>
                  <a:close/>
                </a:path>
              </a:pathLst>
            </a:custGeom>
            <a:solidFill>
              <a:srgbClr val="594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2" name="Freeform 347"/>
            <p:cNvSpPr>
              <a:spLocks/>
            </p:cNvSpPr>
            <p:nvPr/>
          </p:nvSpPr>
          <p:spPr bwMode="auto">
            <a:xfrm rot="16200000">
              <a:off x="10214784" y="5073469"/>
              <a:ext cx="1558199" cy="779100"/>
            </a:xfrm>
            <a:custGeom>
              <a:avLst/>
              <a:gdLst>
                <a:gd name="T0" fmla="*/ 148 w 268"/>
                <a:gd name="T1" fmla="*/ 44 h 134"/>
                <a:gd name="T2" fmla="*/ 0 w 268"/>
                <a:gd name="T3" fmla="*/ 116 h 134"/>
                <a:gd name="T4" fmla="*/ 12 w 268"/>
                <a:gd name="T5" fmla="*/ 134 h 134"/>
                <a:gd name="T6" fmla="*/ 146 w 268"/>
                <a:gd name="T7" fmla="*/ 91 h 134"/>
                <a:gd name="T8" fmla="*/ 268 w 268"/>
                <a:gd name="T9" fmla="*/ 45 h 134"/>
                <a:gd name="T10" fmla="*/ 266 w 268"/>
                <a:gd name="T11" fmla="*/ 22 h 134"/>
                <a:gd name="T12" fmla="*/ 260 w 268"/>
                <a:gd name="T13" fmla="*/ 0 h 134"/>
                <a:gd name="T14" fmla="*/ 148 w 268"/>
                <a:gd name="T15" fmla="*/ 4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34">
                  <a:moveTo>
                    <a:pt x="148" y="44"/>
                  </a:moveTo>
                  <a:cubicBezTo>
                    <a:pt x="75" y="95"/>
                    <a:pt x="23" y="111"/>
                    <a:pt x="0" y="116"/>
                  </a:cubicBezTo>
                  <a:cubicBezTo>
                    <a:pt x="3" y="123"/>
                    <a:pt x="7" y="129"/>
                    <a:pt x="12" y="134"/>
                  </a:cubicBezTo>
                  <a:cubicBezTo>
                    <a:pt x="37" y="132"/>
                    <a:pt x="97" y="123"/>
                    <a:pt x="146" y="91"/>
                  </a:cubicBezTo>
                  <a:cubicBezTo>
                    <a:pt x="193" y="60"/>
                    <a:pt x="237" y="44"/>
                    <a:pt x="268" y="45"/>
                  </a:cubicBezTo>
                  <a:cubicBezTo>
                    <a:pt x="268" y="37"/>
                    <a:pt x="267" y="30"/>
                    <a:pt x="266" y="22"/>
                  </a:cubicBezTo>
                  <a:cubicBezTo>
                    <a:pt x="265" y="15"/>
                    <a:pt x="263" y="7"/>
                    <a:pt x="260" y="0"/>
                  </a:cubicBezTo>
                  <a:cubicBezTo>
                    <a:pt x="237" y="0"/>
                    <a:pt x="201" y="8"/>
                    <a:pt x="148" y="44"/>
                  </a:cubicBezTo>
                  <a:close/>
                </a:path>
              </a:pathLst>
            </a:custGeom>
            <a:solidFill>
              <a:srgbClr val="C7A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3" name="Freeform 348"/>
            <p:cNvSpPr>
              <a:spLocks/>
            </p:cNvSpPr>
            <p:nvPr/>
          </p:nvSpPr>
          <p:spPr bwMode="auto">
            <a:xfrm rot="16200000">
              <a:off x="10066799" y="5123522"/>
              <a:ext cx="1603900" cy="820448"/>
            </a:xfrm>
            <a:custGeom>
              <a:avLst/>
              <a:gdLst>
                <a:gd name="T0" fmla="*/ 149 w 276"/>
                <a:gd name="T1" fmla="*/ 42 h 141"/>
                <a:gd name="T2" fmla="*/ 0 w 276"/>
                <a:gd name="T3" fmla="*/ 94 h 141"/>
                <a:gd name="T4" fmla="*/ 0 w 276"/>
                <a:gd name="T5" fmla="*/ 96 h 141"/>
                <a:gd name="T6" fmla="*/ 16 w 276"/>
                <a:gd name="T7" fmla="*/ 141 h 141"/>
                <a:gd name="T8" fmla="*/ 164 w 276"/>
                <a:gd name="T9" fmla="*/ 69 h 141"/>
                <a:gd name="T10" fmla="*/ 276 w 276"/>
                <a:gd name="T11" fmla="*/ 25 h 141"/>
                <a:gd name="T12" fmla="*/ 268 w 276"/>
                <a:gd name="T13" fmla="*/ 5 h 141"/>
                <a:gd name="T14" fmla="*/ 149 w 276"/>
                <a:gd name="T15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6" h="141">
                  <a:moveTo>
                    <a:pt x="149" y="42"/>
                  </a:moveTo>
                  <a:cubicBezTo>
                    <a:pt x="80" y="90"/>
                    <a:pt x="24" y="95"/>
                    <a:pt x="0" y="94"/>
                  </a:cubicBezTo>
                  <a:cubicBezTo>
                    <a:pt x="0" y="95"/>
                    <a:pt x="0" y="96"/>
                    <a:pt x="0" y="96"/>
                  </a:cubicBezTo>
                  <a:cubicBezTo>
                    <a:pt x="3" y="113"/>
                    <a:pt x="8" y="128"/>
                    <a:pt x="16" y="141"/>
                  </a:cubicBezTo>
                  <a:cubicBezTo>
                    <a:pt x="39" y="136"/>
                    <a:pt x="91" y="120"/>
                    <a:pt x="164" y="69"/>
                  </a:cubicBezTo>
                  <a:cubicBezTo>
                    <a:pt x="217" y="33"/>
                    <a:pt x="253" y="25"/>
                    <a:pt x="276" y="25"/>
                  </a:cubicBezTo>
                  <a:cubicBezTo>
                    <a:pt x="274" y="18"/>
                    <a:pt x="271" y="11"/>
                    <a:pt x="268" y="5"/>
                  </a:cubicBezTo>
                  <a:cubicBezTo>
                    <a:pt x="248" y="1"/>
                    <a:pt x="207" y="0"/>
                    <a:pt x="149" y="42"/>
                  </a:cubicBezTo>
                  <a:close/>
                </a:path>
              </a:pathLst>
            </a:custGeom>
            <a:solidFill>
              <a:srgbClr val="D4A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4" name="Freeform 349"/>
            <p:cNvSpPr>
              <a:spLocks/>
            </p:cNvSpPr>
            <p:nvPr/>
          </p:nvSpPr>
          <p:spPr bwMode="auto">
            <a:xfrm rot="16200000">
              <a:off x="10431322" y="5111553"/>
              <a:ext cx="1488559" cy="633290"/>
            </a:xfrm>
            <a:custGeom>
              <a:avLst/>
              <a:gdLst>
                <a:gd name="T0" fmla="*/ 134 w 256"/>
                <a:gd name="T1" fmla="*/ 47 h 109"/>
                <a:gd name="T2" fmla="*/ 0 w 256"/>
                <a:gd name="T3" fmla="*/ 90 h 109"/>
                <a:gd name="T4" fmla="*/ 10 w 256"/>
                <a:gd name="T5" fmla="*/ 103 h 109"/>
                <a:gd name="T6" fmla="*/ 144 w 256"/>
                <a:gd name="T7" fmla="*/ 74 h 109"/>
                <a:gd name="T8" fmla="*/ 254 w 256"/>
                <a:gd name="T9" fmla="*/ 28 h 109"/>
                <a:gd name="T10" fmla="*/ 256 w 256"/>
                <a:gd name="T11" fmla="*/ 1 h 109"/>
                <a:gd name="T12" fmla="*/ 134 w 256"/>
                <a:gd name="T13" fmla="*/ 4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109">
                  <a:moveTo>
                    <a:pt x="134" y="47"/>
                  </a:moveTo>
                  <a:cubicBezTo>
                    <a:pt x="85" y="79"/>
                    <a:pt x="25" y="88"/>
                    <a:pt x="0" y="90"/>
                  </a:cubicBezTo>
                  <a:cubicBezTo>
                    <a:pt x="3" y="95"/>
                    <a:pt x="7" y="99"/>
                    <a:pt x="10" y="103"/>
                  </a:cubicBezTo>
                  <a:cubicBezTo>
                    <a:pt x="35" y="106"/>
                    <a:pt x="88" y="109"/>
                    <a:pt x="144" y="74"/>
                  </a:cubicBezTo>
                  <a:cubicBezTo>
                    <a:pt x="205" y="36"/>
                    <a:pt x="229" y="24"/>
                    <a:pt x="254" y="28"/>
                  </a:cubicBezTo>
                  <a:cubicBezTo>
                    <a:pt x="255" y="19"/>
                    <a:pt x="256" y="10"/>
                    <a:pt x="256" y="1"/>
                  </a:cubicBezTo>
                  <a:cubicBezTo>
                    <a:pt x="225" y="0"/>
                    <a:pt x="181" y="16"/>
                    <a:pt x="134" y="47"/>
                  </a:cubicBezTo>
                  <a:close/>
                </a:path>
              </a:pathLst>
            </a:custGeom>
            <a:solidFill>
              <a:srgbClr val="B593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5" name="Freeform 350"/>
            <p:cNvSpPr>
              <a:spLocks/>
            </p:cNvSpPr>
            <p:nvPr/>
          </p:nvSpPr>
          <p:spPr bwMode="auto">
            <a:xfrm rot="16200000">
              <a:off x="10771906" y="5132227"/>
              <a:ext cx="1268757" cy="476600"/>
            </a:xfrm>
            <a:custGeom>
              <a:avLst/>
              <a:gdLst>
                <a:gd name="T0" fmla="*/ 122 w 218"/>
                <a:gd name="T1" fmla="*/ 35 h 82"/>
                <a:gd name="T2" fmla="*/ 0 w 218"/>
                <a:gd name="T3" fmla="*/ 65 h 82"/>
                <a:gd name="T4" fmla="*/ 28 w 218"/>
                <a:gd name="T5" fmla="*/ 82 h 82"/>
                <a:gd name="T6" fmla="*/ 125 w 218"/>
                <a:gd name="T7" fmla="*/ 57 h 82"/>
                <a:gd name="T8" fmla="*/ 211 w 218"/>
                <a:gd name="T9" fmla="*/ 15 h 82"/>
                <a:gd name="T10" fmla="*/ 218 w 218"/>
                <a:gd name="T11" fmla="*/ 0 h 82"/>
                <a:gd name="T12" fmla="*/ 122 w 218"/>
                <a:gd name="T13" fmla="*/ 3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8" h="82">
                  <a:moveTo>
                    <a:pt x="122" y="35"/>
                  </a:moveTo>
                  <a:cubicBezTo>
                    <a:pt x="58" y="63"/>
                    <a:pt x="20" y="66"/>
                    <a:pt x="0" y="65"/>
                  </a:cubicBezTo>
                  <a:cubicBezTo>
                    <a:pt x="9" y="72"/>
                    <a:pt x="18" y="77"/>
                    <a:pt x="28" y="82"/>
                  </a:cubicBezTo>
                  <a:cubicBezTo>
                    <a:pt x="47" y="82"/>
                    <a:pt x="78" y="78"/>
                    <a:pt x="125" y="57"/>
                  </a:cubicBezTo>
                  <a:cubicBezTo>
                    <a:pt x="184" y="30"/>
                    <a:pt x="192" y="17"/>
                    <a:pt x="211" y="15"/>
                  </a:cubicBezTo>
                  <a:cubicBezTo>
                    <a:pt x="214" y="10"/>
                    <a:pt x="216" y="5"/>
                    <a:pt x="218" y="0"/>
                  </a:cubicBezTo>
                  <a:cubicBezTo>
                    <a:pt x="205" y="1"/>
                    <a:pt x="181" y="9"/>
                    <a:pt x="122" y="35"/>
                  </a:cubicBezTo>
                  <a:close/>
                </a:path>
              </a:pathLst>
            </a:custGeom>
            <a:solidFill>
              <a:srgbClr val="8F7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6" name="Freeform 351"/>
            <p:cNvSpPr>
              <a:spLocks/>
            </p:cNvSpPr>
            <p:nvPr/>
          </p:nvSpPr>
          <p:spPr bwMode="auto">
            <a:xfrm rot="16200000">
              <a:off x="10565161" y="5127875"/>
              <a:ext cx="1418919" cy="552769"/>
            </a:xfrm>
            <a:custGeom>
              <a:avLst/>
              <a:gdLst>
                <a:gd name="T0" fmla="*/ 134 w 244"/>
                <a:gd name="T1" fmla="*/ 50 h 95"/>
                <a:gd name="T2" fmla="*/ 0 w 244"/>
                <a:gd name="T3" fmla="*/ 79 h 95"/>
                <a:gd name="T4" fmla="*/ 19 w 244"/>
                <a:gd name="T5" fmla="*/ 94 h 95"/>
                <a:gd name="T6" fmla="*/ 141 w 244"/>
                <a:gd name="T7" fmla="*/ 64 h 95"/>
                <a:gd name="T8" fmla="*/ 237 w 244"/>
                <a:gd name="T9" fmla="*/ 29 h 95"/>
                <a:gd name="T10" fmla="*/ 244 w 244"/>
                <a:gd name="T11" fmla="*/ 4 h 95"/>
                <a:gd name="T12" fmla="*/ 134 w 244"/>
                <a:gd name="T13" fmla="*/ 5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95">
                  <a:moveTo>
                    <a:pt x="134" y="50"/>
                  </a:moveTo>
                  <a:cubicBezTo>
                    <a:pt x="78" y="85"/>
                    <a:pt x="25" y="82"/>
                    <a:pt x="0" y="79"/>
                  </a:cubicBezTo>
                  <a:cubicBezTo>
                    <a:pt x="6" y="84"/>
                    <a:pt x="12" y="90"/>
                    <a:pt x="19" y="94"/>
                  </a:cubicBezTo>
                  <a:cubicBezTo>
                    <a:pt x="39" y="95"/>
                    <a:pt x="77" y="92"/>
                    <a:pt x="141" y="64"/>
                  </a:cubicBezTo>
                  <a:cubicBezTo>
                    <a:pt x="200" y="38"/>
                    <a:pt x="224" y="30"/>
                    <a:pt x="237" y="29"/>
                  </a:cubicBezTo>
                  <a:cubicBezTo>
                    <a:pt x="240" y="21"/>
                    <a:pt x="242" y="12"/>
                    <a:pt x="244" y="4"/>
                  </a:cubicBezTo>
                  <a:cubicBezTo>
                    <a:pt x="219" y="0"/>
                    <a:pt x="195" y="12"/>
                    <a:pt x="134" y="50"/>
                  </a:cubicBezTo>
                  <a:close/>
                </a:path>
              </a:pathLst>
            </a:custGeom>
            <a:solidFill>
              <a:srgbClr val="A18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7" name="Freeform 352"/>
            <p:cNvSpPr>
              <a:spLocks/>
            </p:cNvSpPr>
            <p:nvPr/>
          </p:nvSpPr>
          <p:spPr bwMode="auto">
            <a:xfrm rot="16200000">
              <a:off x="10943830" y="5088702"/>
              <a:ext cx="1064189" cy="441780"/>
            </a:xfrm>
            <a:custGeom>
              <a:avLst/>
              <a:gdLst>
                <a:gd name="T0" fmla="*/ 97 w 183"/>
                <a:gd name="T1" fmla="*/ 42 h 76"/>
                <a:gd name="T2" fmla="*/ 0 w 183"/>
                <a:gd name="T3" fmla="*/ 67 h 76"/>
                <a:gd name="T4" fmla="*/ 33 w 183"/>
                <a:gd name="T5" fmla="*/ 76 h 76"/>
                <a:gd name="T6" fmla="*/ 165 w 183"/>
                <a:gd name="T7" fmla="*/ 28 h 76"/>
                <a:gd name="T8" fmla="*/ 183 w 183"/>
                <a:gd name="T9" fmla="*/ 0 h 76"/>
                <a:gd name="T10" fmla="*/ 97 w 183"/>
                <a:gd name="T11" fmla="*/ 4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3" h="76">
                  <a:moveTo>
                    <a:pt x="97" y="42"/>
                  </a:moveTo>
                  <a:cubicBezTo>
                    <a:pt x="50" y="63"/>
                    <a:pt x="19" y="67"/>
                    <a:pt x="0" y="67"/>
                  </a:cubicBezTo>
                  <a:cubicBezTo>
                    <a:pt x="11" y="71"/>
                    <a:pt x="22" y="74"/>
                    <a:pt x="33" y="76"/>
                  </a:cubicBezTo>
                  <a:cubicBezTo>
                    <a:pt x="56" y="72"/>
                    <a:pt x="104" y="60"/>
                    <a:pt x="165" y="28"/>
                  </a:cubicBezTo>
                  <a:cubicBezTo>
                    <a:pt x="172" y="19"/>
                    <a:pt x="178" y="10"/>
                    <a:pt x="183" y="0"/>
                  </a:cubicBezTo>
                  <a:cubicBezTo>
                    <a:pt x="164" y="2"/>
                    <a:pt x="156" y="15"/>
                    <a:pt x="97" y="42"/>
                  </a:cubicBezTo>
                  <a:close/>
                </a:path>
              </a:pathLst>
            </a:custGeom>
            <a:solidFill>
              <a:srgbClr val="786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8" name="Oval 353"/>
            <p:cNvSpPr>
              <a:spLocks noChangeArrowheads="1"/>
            </p:cNvSpPr>
            <p:nvPr/>
          </p:nvSpPr>
          <p:spPr bwMode="auto">
            <a:xfrm rot="16200000">
              <a:off x="9870936" y="492450"/>
              <a:ext cx="1464620" cy="1464620"/>
            </a:xfrm>
            <a:prstGeom prst="ellipse">
              <a:avLst/>
            </a:pr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9" name="Freeform 354"/>
            <p:cNvSpPr>
              <a:spLocks/>
            </p:cNvSpPr>
            <p:nvPr/>
          </p:nvSpPr>
          <p:spPr bwMode="auto">
            <a:xfrm rot="16200000">
              <a:off x="10231106" y="502243"/>
              <a:ext cx="768218" cy="1397156"/>
            </a:xfrm>
            <a:custGeom>
              <a:avLst/>
              <a:gdLst>
                <a:gd name="T0" fmla="*/ 48 w 132"/>
                <a:gd name="T1" fmla="*/ 0 h 240"/>
                <a:gd name="T2" fmla="*/ 9 w 132"/>
                <a:gd name="T3" fmla="*/ 37 h 240"/>
                <a:gd name="T4" fmla="*/ 53 w 132"/>
                <a:gd name="T5" fmla="*/ 90 h 240"/>
                <a:gd name="T6" fmla="*/ 17 w 132"/>
                <a:gd name="T7" fmla="*/ 143 h 240"/>
                <a:gd name="T8" fmla="*/ 46 w 132"/>
                <a:gd name="T9" fmla="*/ 190 h 240"/>
                <a:gd name="T10" fmla="*/ 59 w 132"/>
                <a:gd name="T11" fmla="*/ 237 h 240"/>
                <a:gd name="T12" fmla="*/ 77 w 132"/>
                <a:gd name="T13" fmla="*/ 167 h 240"/>
                <a:gd name="T14" fmla="*/ 55 w 132"/>
                <a:gd name="T15" fmla="*/ 112 h 240"/>
                <a:gd name="T16" fmla="*/ 62 w 132"/>
                <a:gd name="T17" fmla="*/ 94 h 240"/>
                <a:gd name="T18" fmla="*/ 73 w 132"/>
                <a:gd name="T19" fmla="*/ 93 h 240"/>
                <a:gd name="T20" fmla="*/ 77 w 132"/>
                <a:gd name="T21" fmla="*/ 90 h 240"/>
                <a:gd name="T22" fmla="*/ 109 w 132"/>
                <a:gd name="T23" fmla="*/ 61 h 240"/>
                <a:gd name="T24" fmla="*/ 48 w 132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240">
                  <a:moveTo>
                    <a:pt x="48" y="0"/>
                  </a:moveTo>
                  <a:cubicBezTo>
                    <a:pt x="42" y="0"/>
                    <a:pt x="0" y="24"/>
                    <a:pt x="9" y="37"/>
                  </a:cubicBezTo>
                  <a:cubicBezTo>
                    <a:pt x="18" y="51"/>
                    <a:pt x="55" y="73"/>
                    <a:pt x="53" y="90"/>
                  </a:cubicBezTo>
                  <a:cubicBezTo>
                    <a:pt x="51" y="107"/>
                    <a:pt x="13" y="127"/>
                    <a:pt x="17" y="143"/>
                  </a:cubicBezTo>
                  <a:cubicBezTo>
                    <a:pt x="22" y="159"/>
                    <a:pt x="45" y="177"/>
                    <a:pt x="46" y="190"/>
                  </a:cubicBezTo>
                  <a:cubicBezTo>
                    <a:pt x="47" y="203"/>
                    <a:pt x="58" y="240"/>
                    <a:pt x="59" y="237"/>
                  </a:cubicBezTo>
                  <a:cubicBezTo>
                    <a:pt x="60" y="233"/>
                    <a:pt x="65" y="178"/>
                    <a:pt x="77" y="167"/>
                  </a:cubicBezTo>
                  <a:cubicBezTo>
                    <a:pt x="120" y="125"/>
                    <a:pt x="83" y="112"/>
                    <a:pt x="55" y="112"/>
                  </a:cubicBezTo>
                  <a:cubicBezTo>
                    <a:pt x="55" y="112"/>
                    <a:pt x="61" y="102"/>
                    <a:pt x="62" y="94"/>
                  </a:cubicBezTo>
                  <a:cubicBezTo>
                    <a:pt x="73" y="93"/>
                    <a:pt x="73" y="93"/>
                    <a:pt x="73" y="93"/>
                  </a:cubicBezTo>
                  <a:cubicBezTo>
                    <a:pt x="77" y="90"/>
                    <a:pt x="77" y="90"/>
                    <a:pt x="77" y="90"/>
                  </a:cubicBezTo>
                  <a:cubicBezTo>
                    <a:pt x="77" y="90"/>
                    <a:pt x="100" y="74"/>
                    <a:pt x="109" y="61"/>
                  </a:cubicBezTo>
                  <a:cubicBezTo>
                    <a:pt x="117" y="47"/>
                    <a:pt x="132" y="0"/>
                    <a:pt x="48" y="0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0" name="Freeform 355"/>
            <p:cNvSpPr>
              <a:spLocks/>
            </p:cNvSpPr>
            <p:nvPr/>
          </p:nvSpPr>
          <p:spPr bwMode="auto">
            <a:xfrm rot="16200000">
              <a:off x="10524901" y="360787"/>
              <a:ext cx="393902" cy="587589"/>
            </a:xfrm>
            <a:custGeom>
              <a:avLst/>
              <a:gdLst>
                <a:gd name="T0" fmla="*/ 55 w 68"/>
                <a:gd name="T1" fmla="*/ 1 h 101"/>
                <a:gd name="T2" fmla="*/ 18 w 68"/>
                <a:gd name="T3" fmla="*/ 50 h 101"/>
                <a:gd name="T4" fmla="*/ 35 w 68"/>
                <a:gd name="T5" fmla="*/ 82 h 101"/>
                <a:gd name="T6" fmla="*/ 35 w 68"/>
                <a:gd name="T7" fmla="*/ 101 h 101"/>
                <a:gd name="T8" fmla="*/ 55 w 68"/>
                <a:gd name="T9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01">
                  <a:moveTo>
                    <a:pt x="55" y="1"/>
                  </a:moveTo>
                  <a:cubicBezTo>
                    <a:pt x="54" y="0"/>
                    <a:pt x="0" y="32"/>
                    <a:pt x="18" y="50"/>
                  </a:cubicBezTo>
                  <a:cubicBezTo>
                    <a:pt x="36" y="69"/>
                    <a:pt x="40" y="77"/>
                    <a:pt x="35" y="82"/>
                  </a:cubicBezTo>
                  <a:cubicBezTo>
                    <a:pt x="29" y="87"/>
                    <a:pt x="35" y="101"/>
                    <a:pt x="35" y="101"/>
                  </a:cubicBezTo>
                  <a:cubicBezTo>
                    <a:pt x="35" y="101"/>
                    <a:pt x="68" y="62"/>
                    <a:pt x="55" y="1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1" name="Freeform 356"/>
            <p:cNvSpPr>
              <a:spLocks noEditPoints="1"/>
            </p:cNvSpPr>
            <p:nvPr/>
          </p:nvSpPr>
          <p:spPr bwMode="auto">
            <a:xfrm rot="16200000">
              <a:off x="9932959" y="763394"/>
              <a:ext cx="1371041" cy="1016311"/>
            </a:xfrm>
            <a:custGeom>
              <a:avLst/>
              <a:gdLst>
                <a:gd name="T0" fmla="*/ 116 w 236"/>
                <a:gd name="T1" fmla="*/ 51 h 175"/>
                <a:gd name="T2" fmla="*/ 5 w 236"/>
                <a:gd name="T3" fmla="*/ 71 h 175"/>
                <a:gd name="T4" fmla="*/ 44 w 236"/>
                <a:gd name="T5" fmla="*/ 175 h 175"/>
                <a:gd name="T6" fmla="*/ 108 w 236"/>
                <a:gd name="T7" fmla="*/ 150 h 175"/>
                <a:gd name="T8" fmla="*/ 81 w 236"/>
                <a:gd name="T9" fmla="*/ 110 h 175"/>
                <a:gd name="T10" fmla="*/ 117 w 236"/>
                <a:gd name="T11" fmla="*/ 57 h 175"/>
                <a:gd name="T12" fmla="*/ 116 w 236"/>
                <a:gd name="T13" fmla="*/ 51 h 175"/>
                <a:gd name="T14" fmla="*/ 210 w 236"/>
                <a:gd name="T15" fmla="*/ 0 h 175"/>
                <a:gd name="T16" fmla="*/ 170 w 236"/>
                <a:gd name="T17" fmla="*/ 31 h 175"/>
                <a:gd name="T18" fmla="*/ 141 w 236"/>
                <a:gd name="T19" fmla="*/ 57 h 175"/>
                <a:gd name="T20" fmla="*/ 137 w 236"/>
                <a:gd name="T21" fmla="*/ 60 h 175"/>
                <a:gd name="T22" fmla="*/ 126 w 236"/>
                <a:gd name="T23" fmla="*/ 61 h 175"/>
                <a:gd name="T24" fmla="*/ 119 w 236"/>
                <a:gd name="T25" fmla="*/ 79 h 175"/>
                <a:gd name="T26" fmla="*/ 119 w 236"/>
                <a:gd name="T27" fmla="*/ 79 h 175"/>
                <a:gd name="T28" fmla="*/ 150 w 236"/>
                <a:gd name="T29" fmla="*/ 124 h 175"/>
                <a:gd name="T30" fmla="*/ 236 w 236"/>
                <a:gd name="T31" fmla="*/ 38 h 175"/>
                <a:gd name="T32" fmla="*/ 210 w 236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6" h="175">
                  <a:moveTo>
                    <a:pt x="116" y="51"/>
                  </a:moveTo>
                  <a:cubicBezTo>
                    <a:pt x="61" y="67"/>
                    <a:pt x="5" y="71"/>
                    <a:pt x="5" y="71"/>
                  </a:cubicBezTo>
                  <a:cubicBezTo>
                    <a:pt x="0" y="135"/>
                    <a:pt x="44" y="175"/>
                    <a:pt x="44" y="175"/>
                  </a:cubicBezTo>
                  <a:cubicBezTo>
                    <a:pt x="67" y="169"/>
                    <a:pt x="89" y="160"/>
                    <a:pt x="108" y="150"/>
                  </a:cubicBezTo>
                  <a:cubicBezTo>
                    <a:pt x="102" y="138"/>
                    <a:pt x="85" y="123"/>
                    <a:pt x="81" y="110"/>
                  </a:cubicBezTo>
                  <a:cubicBezTo>
                    <a:pt x="77" y="94"/>
                    <a:pt x="115" y="74"/>
                    <a:pt x="117" y="57"/>
                  </a:cubicBezTo>
                  <a:cubicBezTo>
                    <a:pt x="117" y="55"/>
                    <a:pt x="117" y="53"/>
                    <a:pt x="116" y="51"/>
                  </a:cubicBezTo>
                  <a:moveTo>
                    <a:pt x="210" y="0"/>
                  </a:moveTo>
                  <a:cubicBezTo>
                    <a:pt x="201" y="13"/>
                    <a:pt x="187" y="23"/>
                    <a:pt x="170" y="31"/>
                  </a:cubicBezTo>
                  <a:cubicBezTo>
                    <a:pt x="161" y="44"/>
                    <a:pt x="141" y="57"/>
                    <a:pt x="141" y="57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26" y="61"/>
                    <a:pt x="126" y="61"/>
                    <a:pt x="126" y="61"/>
                  </a:cubicBezTo>
                  <a:cubicBezTo>
                    <a:pt x="125" y="69"/>
                    <a:pt x="119" y="79"/>
                    <a:pt x="119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45" y="79"/>
                    <a:pt x="178" y="90"/>
                    <a:pt x="150" y="124"/>
                  </a:cubicBezTo>
                  <a:cubicBezTo>
                    <a:pt x="205" y="83"/>
                    <a:pt x="236" y="38"/>
                    <a:pt x="236" y="38"/>
                  </a:cubicBezTo>
                  <a:cubicBezTo>
                    <a:pt x="223" y="11"/>
                    <a:pt x="210" y="0"/>
                    <a:pt x="21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2" name="Freeform 357"/>
            <p:cNvSpPr>
              <a:spLocks/>
            </p:cNvSpPr>
            <p:nvPr/>
          </p:nvSpPr>
          <p:spPr bwMode="auto">
            <a:xfrm rot="16200000">
              <a:off x="10342095" y="870031"/>
              <a:ext cx="585413" cy="692049"/>
            </a:xfrm>
            <a:custGeom>
              <a:avLst/>
              <a:gdLst>
                <a:gd name="T0" fmla="*/ 93 w 101"/>
                <a:gd name="T1" fmla="*/ 0 h 119"/>
                <a:gd name="T2" fmla="*/ 39 w 101"/>
                <a:gd name="T3" fmla="*/ 20 h 119"/>
                <a:gd name="T4" fmla="*/ 40 w 101"/>
                <a:gd name="T5" fmla="*/ 26 h 119"/>
                <a:gd name="T6" fmla="*/ 4 w 101"/>
                <a:gd name="T7" fmla="*/ 79 h 119"/>
                <a:gd name="T8" fmla="*/ 31 w 101"/>
                <a:gd name="T9" fmla="*/ 119 h 119"/>
                <a:gd name="T10" fmla="*/ 73 w 101"/>
                <a:gd name="T11" fmla="*/ 93 h 119"/>
                <a:gd name="T12" fmla="*/ 42 w 101"/>
                <a:gd name="T13" fmla="*/ 48 h 119"/>
                <a:gd name="T14" fmla="*/ 42 w 101"/>
                <a:gd name="T15" fmla="*/ 48 h 119"/>
                <a:gd name="T16" fmla="*/ 49 w 101"/>
                <a:gd name="T17" fmla="*/ 30 h 119"/>
                <a:gd name="T18" fmla="*/ 60 w 101"/>
                <a:gd name="T19" fmla="*/ 29 h 119"/>
                <a:gd name="T20" fmla="*/ 64 w 101"/>
                <a:gd name="T21" fmla="*/ 26 h 119"/>
                <a:gd name="T22" fmla="*/ 93 w 101"/>
                <a:gd name="T2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19">
                  <a:moveTo>
                    <a:pt x="93" y="0"/>
                  </a:moveTo>
                  <a:cubicBezTo>
                    <a:pt x="77" y="8"/>
                    <a:pt x="58" y="15"/>
                    <a:pt x="39" y="20"/>
                  </a:cubicBezTo>
                  <a:cubicBezTo>
                    <a:pt x="40" y="22"/>
                    <a:pt x="40" y="24"/>
                    <a:pt x="40" y="26"/>
                  </a:cubicBezTo>
                  <a:cubicBezTo>
                    <a:pt x="38" y="43"/>
                    <a:pt x="0" y="63"/>
                    <a:pt x="4" y="79"/>
                  </a:cubicBezTo>
                  <a:cubicBezTo>
                    <a:pt x="8" y="92"/>
                    <a:pt x="25" y="107"/>
                    <a:pt x="31" y="119"/>
                  </a:cubicBezTo>
                  <a:cubicBezTo>
                    <a:pt x="46" y="111"/>
                    <a:pt x="60" y="102"/>
                    <a:pt x="73" y="93"/>
                  </a:cubicBezTo>
                  <a:cubicBezTo>
                    <a:pt x="101" y="59"/>
                    <a:pt x="68" y="48"/>
                    <a:pt x="42" y="48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2" y="48"/>
                    <a:pt x="48" y="38"/>
                    <a:pt x="49" y="30"/>
                  </a:cubicBezTo>
                  <a:cubicBezTo>
                    <a:pt x="60" y="29"/>
                    <a:pt x="60" y="29"/>
                    <a:pt x="60" y="29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4" y="26"/>
                    <a:pt x="84" y="13"/>
                    <a:pt x="9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3" name="Freeform 358"/>
            <p:cNvSpPr>
              <a:spLocks noEditPoints="1"/>
            </p:cNvSpPr>
            <p:nvPr/>
          </p:nvSpPr>
          <p:spPr bwMode="auto">
            <a:xfrm rot="16200000">
              <a:off x="10287689" y="604527"/>
              <a:ext cx="1092480" cy="924909"/>
            </a:xfrm>
            <a:custGeom>
              <a:avLst/>
              <a:gdLst>
                <a:gd name="T0" fmla="*/ 51 w 188"/>
                <a:gd name="T1" fmla="*/ 116 h 159"/>
                <a:gd name="T2" fmla="*/ 0 w 188"/>
                <a:gd name="T3" fmla="*/ 141 h 159"/>
                <a:gd name="T4" fmla="*/ 39 w 188"/>
                <a:gd name="T5" fmla="*/ 159 h 159"/>
                <a:gd name="T6" fmla="*/ 61 w 188"/>
                <a:gd name="T7" fmla="*/ 152 h 159"/>
                <a:gd name="T8" fmla="*/ 51 w 188"/>
                <a:gd name="T9" fmla="*/ 116 h 159"/>
                <a:gd name="T10" fmla="*/ 147 w 188"/>
                <a:gd name="T11" fmla="*/ 46 h 159"/>
                <a:gd name="T12" fmla="*/ 74 w 188"/>
                <a:gd name="T13" fmla="*/ 103 h 159"/>
                <a:gd name="T14" fmla="*/ 65 w 188"/>
                <a:gd name="T15" fmla="*/ 150 h 159"/>
                <a:gd name="T16" fmla="*/ 162 w 188"/>
                <a:gd name="T17" fmla="*/ 75 h 159"/>
                <a:gd name="T18" fmla="*/ 149 w 188"/>
                <a:gd name="T19" fmla="*/ 60 h 159"/>
                <a:gd name="T20" fmla="*/ 147 w 188"/>
                <a:gd name="T21" fmla="*/ 46 h 159"/>
                <a:gd name="T22" fmla="*/ 187 w 188"/>
                <a:gd name="T23" fmla="*/ 17 h 159"/>
                <a:gd name="T24" fmla="*/ 188 w 188"/>
                <a:gd name="T25" fmla="*/ 21 h 159"/>
                <a:gd name="T26" fmla="*/ 187 w 188"/>
                <a:gd name="T27" fmla="*/ 17 h 159"/>
                <a:gd name="T28" fmla="*/ 180 w 188"/>
                <a:gd name="T29" fmla="*/ 0 h 159"/>
                <a:gd name="T30" fmla="*/ 165 w 188"/>
                <a:gd name="T31" fmla="*/ 24 h 159"/>
                <a:gd name="T32" fmla="*/ 186 w 188"/>
                <a:gd name="T33" fmla="*/ 11 h 159"/>
                <a:gd name="T34" fmla="*/ 180 w 188"/>
                <a:gd name="T35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8" h="159">
                  <a:moveTo>
                    <a:pt x="51" y="116"/>
                  </a:moveTo>
                  <a:cubicBezTo>
                    <a:pt x="22" y="132"/>
                    <a:pt x="0" y="141"/>
                    <a:pt x="0" y="141"/>
                  </a:cubicBezTo>
                  <a:cubicBezTo>
                    <a:pt x="19" y="155"/>
                    <a:pt x="39" y="159"/>
                    <a:pt x="39" y="159"/>
                  </a:cubicBezTo>
                  <a:cubicBezTo>
                    <a:pt x="46" y="157"/>
                    <a:pt x="53" y="155"/>
                    <a:pt x="61" y="152"/>
                  </a:cubicBezTo>
                  <a:cubicBezTo>
                    <a:pt x="57" y="143"/>
                    <a:pt x="53" y="126"/>
                    <a:pt x="51" y="116"/>
                  </a:cubicBezTo>
                  <a:moveTo>
                    <a:pt x="147" y="46"/>
                  </a:moveTo>
                  <a:cubicBezTo>
                    <a:pt x="125" y="69"/>
                    <a:pt x="99" y="88"/>
                    <a:pt x="74" y="103"/>
                  </a:cubicBezTo>
                  <a:cubicBezTo>
                    <a:pt x="70" y="118"/>
                    <a:pt x="67" y="139"/>
                    <a:pt x="65" y="150"/>
                  </a:cubicBezTo>
                  <a:cubicBezTo>
                    <a:pt x="103" y="134"/>
                    <a:pt x="139" y="100"/>
                    <a:pt x="162" y="75"/>
                  </a:cubicBezTo>
                  <a:cubicBezTo>
                    <a:pt x="159" y="71"/>
                    <a:pt x="155" y="66"/>
                    <a:pt x="149" y="60"/>
                  </a:cubicBezTo>
                  <a:cubicBezTo>
                    <a:pt x="145" y="56"/>
                    <a:pt x="145" y="51"/>
                    <a:pt x="147" y="46"/>
                  </a:cubicBezTo>
                  <a:moveTo>
                    <a:pt x="187" y="17"/>
                  </a:moveTo>
                  <a:cubicBezTo>
                    <a:pt x="187" y="19"/>
                    <a:pt x="188" y="20"/>
                    <a:pt x="188" y="21"/>
                  </a:cubicBezTo>
                  <a:cubicBezTo>
                    <a:pt x="188" y="20"/>
                    <a:pt x="187" y="19"/>
                    <a:pt x="187" y="17"/>
                  </a:cubicBezTo>
                  <a:moveTo>
                    <a:pt x="180" y="0"/>
                  </a:moveTo>
                  <a:cubicBezTo>
                    <a:pt x="176" y="8"/>
                    <a:pt x="171" y="17"/>
                    <a:pt x="165" y="24"/>
                  </a:cubicBezTo>
                  <a:cubicBezTo>
                    <a:pt x="175" y="17"/>
                    <a:pt x="184" y="11"/>
                    <a:pt x="186" y="11"/>
                  </a:cubicBezTo>
                  <a:cubicBezTo>
                    <a:pt x="183" y="2"/>
                    <a:pt x="180" y="0"/>
                    <a:pt x="18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4" name="Freeform 359"/>
            <p:cNvSpPr>
              <a:spLocks/>
            </p:cNvSpPr>
            <p:nvPr/>
          </p:nvSpPr>
          <p:spPr bwMode="auto">
            <a:xfrm rot="16200000">
              <a:off x="11046114" y="1108331"/>
              <a:ext cx="132752" cy="285090"/>
            </a:xfrm>
            <a:custGeom>
              <a:avLst/>
              <a:gdLst>
                <a:gd name="T0" fmla="*/ 23 w 23"/>
                <a:gd name="T1" fmla="*/ 0 h 49"/>
                <a:gd name="T2" fmla="*/ 0 w 23"/>
                <a:gd name="T3" fmla="*/ 13 h 49"/>
                <a:gd name="T4" fmla="*/ 10 w 23"/>
                <a:gd name="T5" fmla="*/ 49 h 49"/>
                <a:gd name="T6" fmla="*/ 14 w 23"/>
                <a:gd name="T7" fmla="*/ 47 h 49"/>
                <a:gd name="T8" fmla="*/ 23 w 23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3" y="0"/>
                  </a:moveTo>
                  <a:cubicBezTo>
                    <a:pt x="15" y="5"/>
                    <a:pt x="8" y="9"/>
                    <a:pt x="0" y="13"/>
                  </a:cubicBezTo>
                  <a:cubicBezTo>
                    <a:pt x="2" y="23"/>
                    <a:pt x="6" y="40"/>
                    <a:pt x="10" y="49"/>
                  </a:cubicBezTo>
                  <a:cubicBezTo>
                    <a:pt x="11" y="49"/>
                    <a:pt x="13" y="48"/>
                    <a:pt x="14" y="47"/>
                  </a:cubicBezTo>
                  <a:cubicBezTo>
                    <a:pt x="16" y="36"/>
                    <a:pt x="19" y="15"/>
                    <a:pt x="2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5" name="Freeform 360"/>
            <p:cNvSpPr>
              <a:spLocks/>
            </p:cNvSpPr>
            <p:nvPr/>
          </p:nvSpPr>
          <p:spPr bwMode="auto">
            <a:xfrm rot="16200000">
              <a:off x="10492257" y="456542"/>
              <a:ext cx="256798" cy="372140"/>
            </a:xfrm>
            <a:custGeom>
              <a:avLst/>
              <a:gdLst>
                <a:gd name="T0" fmla="*/ 41 w 44"/>
                <a:gd name="T1" fmla="*/ 0 h 64"/>
                <a:gd name="T2" fmla="*/ 20 w 44"/>
                <a:gd name="T3" fmla="*/ 13 h 64"/>
                <a:gd name="T4" fmla="*/ 2 w 44"/>
                <a:gd name="T5" fmla="*/ 35 h 64"/>
                <a:gd name="T6" fmla="*/ 4 w 44"/>
                <a:gd name="T7" fmla="*/ 49 h 64"/>
                <a:gd name="T8" fmla="*/ 17 w 44"/>
                <a:gd name="T9" fmla="*/ 64 h 64"/>
                <a:gd name="T10" fmla="*/ 44 w 44"/>
                <a:gd name="T11" fmla="*/ 32 h 64"/>
                <a:gd name="T12" fmla="*/ 43 w 44"/>
                <a:gd name="T13" fmla="*/ 10 h 64"/>
                <a:gd name="T14" fmla="*/ 42 w 44"/>
                <a:gd name="T15" fmla="*/ 6 h 64"/>
                <a:gd name="T16" fmla="*/ 41 w 44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4">
                  <a:moveTo>
                    <a:pt x="41" y="0"/>
                  </a:moveTo>
                  <a:cubicBezTo>
                    <a:pt x="39" y="0"/>
                    <a:pt x="30" y="6"/>
                    <a:pt x="20" y="13"/>
                  </a:cubicBezTo>
                  <a:cubicBezTo>
                    <a:pt x="15" y="21"/>
                    <a:pt x="8" y="28"/>
                    <a:pt x="2" y="35"/>
                  </a:cubicBezTo>
                  <a:cubicBezTo>
                    <a:pt x="0" y="40"/>
                    <a:pt x="0" y="45"/>
                    <a:pt x="4" y="49"/>
                  </a:cubicBezTo>
                  <a:cubicBezTo>
                    <a:pt x="10" y="55"/>
                    <a:pt x="14" y="60"/>
                    <a:pt x="17" y="64"/>
                  </a:cubicBezTo>
                  <a:cubicBezTo>
                    <a:pt x="34" y="46"/>
                    <a:pt x="44" y="32"/>
                    <a:pt x="44" y="32"/>
                  </a:cubicBezTo>
                  <a:cubicBezTo>
                    <a:pt x="44" y="23"/>
                    <a:pt x="44" y="16"/>
                    <a:pt x="43" y="10"/>
                  </a:cubicBezTo>
                  <a:cubicBezTo>
                    <a:pt x="43" y="9"/>
                    <a:pt x="42" y="8"/>
                    <a:pt x="42" y="6"/>
                  </a:cubicBezTo>
                  <a:cubicBezTo>
                    <a:pt x="42" y="4"/>
                    <a:pt x="41" y="2"/>
                    <a:pt x="41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6" name="Freeform 361"/>
            <p:cNvSpPr>
              <a:spLocks noEditPoints="1"/>
            </p:cNvSpPr>
            <p:nvPr/>
          </p:nvSpPr>
          <p:spPr bwMode="auto">
            <a:xfrm rot="16200000">
              <a:off x="9658751" y="1146415"/>
              <a:ext cx="1109890" cy="393902"/>
            </a:xfrm>
            <a:custGeom>
              <a:avLst/>
              <a:gdLst>
                <a:gd name="T0" fmla="*/ 86 w 191"/>
                <a:gd name="T1" fmla="*/ 43 h 68"/>
                <a:gd name="T2" fmla="*/ 1 w 191"/>
                <a:gd name="T3" fmla="*/ 61 h 68"/>
                <a:gd name="T4" fmla="*/ 0 w 191"/>
                <a:gd name="T5" fmla="*/ 68 h 68"/>
                <a:gd name="T6" fmla="*/ 97 w 191"/>
                <a:gd name="T7" fmla="*/ 53 h 68"/>
                <a:gd name="T8" fmla="*/ 86 w 191"/>
                <a:gd name="T9" fmla="*/ 43 h 68"/>
                <a:gd name="T10" fmla="*/ 177 w 191"/>
                <a:gd name="T11" fmla="*/ 0 h 68"/>
                <a:gd name="T12" fmla="*/ 166 w 191"/>
                <a:gd name="T13" fmla="*/ 7 h 68"/>
                <a:gd name="T14" fmla="*/ 169 w 191"/>
                <a:gd name="T15" fmla="*/ 25 h 68"/>
                <a:gd name="T16" fmla="*/ 191 w 191"/>
                <a:gd name="T17" fmla="*/ 10 h 68"/>
                <a:gd name="T18" fmla="*/ 177 w 191"/>
                <a:gd name="T1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1" h="68">
                  <a:moveTo>
                    <a:pt x="86" y="43"/>
                  </a:moveTo>
                  <a:cubicBezTo>
                    <a:pt x="62" y="50"/>
                    <a:pt x="34" y="57"/>
                    <a:pt x="1" y="61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46" y="66"/>
                    <a:pt x="97" y="53"/>
                  </a:cubicBezTo>
                  <a:cubicBezTo>
                    <a:pt x="94" y="50"/>
                    <a:pt x="90" y="46"/>
                    <a:pt x="86" y="43"/>
                  </a:cubicBezTo>
                  <a:moveTo>
                    <a:pt x="177" y="0"/>
                  </a:moveTo>
                  <a:cubicBezTo>
                    <a:pt x="177" y="0"/>
                    <a:pt x="174" y="2"/>
                    <a:pt x="166" y="7"/>
                  </a:cubicBezTo>
                  <a:cubicBezTo>
                    <a:pt x="169" y="13"/>
                    <a:pt x="170" y="19"/>
                    <a:pt x="169" y="25"/>
                  </a:cubicBezTo>
                  <a:cubicBezTo>
                    <a:pt x="177" y="20"/>
                    <a:pt x="184" y="15"/>
                    <a:pt x="191" y="10"/>
                  </a:cubicBezTo>
                  <a:cubicBezTo>
                    <a:pt x="191" y="10"/>
                    <a:pt x="185" y="5"/>
                    <a:pt x="177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7" name="Freeform 362"/>
            <p:cNvSpPr>
              <a:spLocks/>
            </p:cNvSpPr>
            <p:nvPr/>
          </p:nvSpPr>
          <p:spPr bwMode="auto">
            <a:xfrm rot="16200000">
              <a:off x="9946017" y="1022369"/>
              <a:ext cx="489658" cy="265503"/>
            </a:xfrm>
            <a:custGeom>
              <a:avLst/>
              <a:gdLst>
                <a:gd name="T0" fmla="*/ 80 w 84"/>
                <a:gd name="T1" fmla="*/ 0 h 46"/>
                <a:gd name="T2" fmla="*/ 0 w 84"/>
                <a:gd name="T3" fmla="*/ 36 h 46"/>
                <a:gd name="T4" fmla="*/ 11 w 84"/>
                <a:gd name="T5" fmla="*/ 46 h 46"/>
                <a:gd name="T6" fmla="*/ 83 w 84"/>
                <a:gd name="T7" fmla="*/ 18 h 46"/>
                <a:gd name="T8" fmla="*/ 80 w 8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6">
                  <a:moveTo>
                    <a:pt x="80" y="0"/>
                  </a:moveTo>
                  <a:cubicBezTo>
                    <a:pt x="66" y="9"/>
                    <a:pt x="39" y="23"/>
                    <a:pt x="0" y="36"/>
                  </a:cubicBezTo>
                  <a:cubicBezTo>
                    <a:pt x="4" y="39"/>
                    <a:pt x="8" y="43"/>
                    <a:pt x="11" y="46"/>
                  </a:cubicBezTo>
                  <a:cubicBezTo>
                    <a:pt x="36" y="40"/>
                    <a:pt x="61" y="31"/>
                    <a:pt x="83" y="18"/>
                  </a:cubicBezTo>
                  <a:cubicBezTo>
                    <a:pt x="84" y="12"/>
                    <a:pt x="83" y="6"/>
                    <a:pt x="80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8" name="Freeform 363"/>
            <p:cNvSpPr>
              <a:spLocks/>
            </p:cNvSpPr>
            <p:nvPr/>
          </p:nvSpPr>
          <p:spPr bwMode="auto">
            <a:xfrm rot="16200000">
              <a:off x="605000" y="4002751"/>
              <a:ext cx="1832407" cy="1832407"/>
            </a:xfrm>
            <a:custGeom>
              <a:avLst/>
              <a:gdLst>
                <a:gd name="T0" fmla="*/ 296 w 315"/>
                <a:gd name="T1" fmla="*/ 123 h 315"/>
                <a:gd name="T2" fmla="*/ 123 w 315"/>
                <a:gd name="T3" fmla="*/ 19 h 315"/>
                <a:gd name="T4" fmla="*/ 19 w 315"/>
                <a:gd name="T5" fmla="*/ 192 h 315"/>
                <a:gd name="T6" fmla="*/ 192 w 315"/>
                <a:gd name="T7" fmla="*/ 296 h 315"/>
                <a:gd name="T8" fmla="*/ 296 w 315"/>
                <a:gd name="T9" fmla="*/ 12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15">
                  <a:moveTo>
                    <a:pt x="296" y="123"/>
                  </a:moveTo>
                  <a:cubicBezTo>
                    <a:pt x="277" y="46"/>
                    <a:pt x="200" y="0"/>
                    <a:pt x="123" y="19"/>
                  </a:cubicBezTo>
                  <a:cubicBezTo>
                    <a:pt x="46" y="38"/>
                    <a:pt x="0" y="115"/>
                    <a:pt x="19" y="192"/>
                  </a:cubicBezTo>
                  <a:cubicBezTo>
                    <a:pt x="38" y="268"/>
                    <a:pt x="115" y="315"/>
                    <a:pt x="192" y="296"/>
                  </a:cubicBezTo>
                  <a:cubicBezTo>
                    <a:pt x="269" y="277"/>
                    <a:pt x="315" y="199"/>
                    <a:pt x="296" y="123"/>
                  </a:cubicBezTo>
                  <a:close/>
                </a:path>
              </a:pathLst>
            </a:cu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9" name="Freeform 364"/>
            <p:cNvSpPr>
              <a:spLocks/>
            </p:cNvSpPr>
            <p:nvPr/>
          </p:nvSpPr>
          <p:spPr bwMode="auto">
            <a:xfrm rot="16200000">
              <a:off x="1020665" y="5315034"/>
              <a:ext cx="191511" cy="348201"/>
            </a:xfrm>
            <a:custGeom>
              <a:avLst/>
              <a:gdLst>
                <a:gd name="T0" fmla="*/ 23 w 33"/>
                <a:gd name="T1" fmla="*/ 3 h 60"/>
                <a:gd name="T2" fmla="*/ 15 w 33"/>
                <a:gd name="T3" fmla="*/ 45 h 60"/>
                <a:gd name="T4" fmla="*/ 23 w 3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0">
                  <a:moveTo>
                    <a:pt x="23" y="3"/>
                  </a:moveTo>
                  <a:cubicBezTo>
                    <a:pt x="7" y="10"/>
                    <a:pt x="0" y="60"/>
                    <a:pt x="15" y="45"/>
                  </a:cubicBezTo>
                  <a:cubicBezTo>
                    <a:pt x="31" y="30"/>
                    <a:pt x="33" y="0"/>
                    <a:pt x="2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0" name="Freeform 365"/>
            <p:cNvSpPr>
              <a:spLocks/>
            </p:cNvSpPr>
            <p:nvPr/>
          </p:nvSpPr>
          <p:spPr bwMode="auto">
            <a:xfrm rot="16200000">
              <a:off x="891178" y="5148550"/>
              <a:ext cx="191511" cy="215449"/>
            </a:xfrm>
            <a:custGeom>
              <a:avLst/>
              <a:gdLst>
                <a:gd name="T0" fmla="*/ 3 w 33"/>
                <a:gd name="T1" fmla="*/ 3 h 37"/>
                <a:gd name="T2" fmla="*/ 29 w 33"/>
                <a:gd name="T3" fmla="*/ 19 h 37"/>
                <a:gd name="T4" fmla="*/ 3 w 33"/>
                <a:gd name="T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" y="3"/>
                  </a:moveTo>
                  <a:cubicBezTo>
                    <a:pt x="15" y="15"/>
                    <a:pt x="33" y="37"/>
                    <a:pt x="29" y="19"/>
                  </a:cubicBezTo>
                  <a:cubicBezTo>
                    <a:pt x="24" y="0"/>
                    <a:pt x="0" y="0"/>
                    <a:pt x="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1" name="Freeform 366"/>
            <p:cNvSpPr>
              <a:spLocks/>
            </p:cNvSpPr>
            <p:nvPr/>
          </p:nvSpPr>
          <p:spPr bwMode="auto">
            <a:xfrm rot="16200000">
              <a:off x="1056573" y="5216014"/>
              <a:ext cx="139280" cy="202392"/>
            </a:xfrm>
            <a:custGeom>
              <a:avLst/>
              <a:gdLst>
                <a:gd name="T0" fmla="*/ 8 w 24"/>
                <a:gd name="T1" fmla="*/ 5 h 35"/>
                <a:gd name="T2" fmla="*/ 13 w 24"/>
                <a:gd name="T3" fmla="*/ 25 h 35"/>
                <a:gd name="T4" fmla="*/ 8 w 24"/>
                <a:gd name="T5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5">
                  <a:moveTo>
                    <a:pt x="8" y="5"/>
                  </a:moveTo>
                  <a:cubicBezTo>
                    <a:pt x="0" y="11"/>
                    <a:pt x="1" y="35"/>
                    <a:pt x="13" y="25"/>
                  </a:cubicBezTo>
                  <a:cubicBezTo>
                    <a:pt x="24" y="15"/>
                    <a:pt x="16" y="0"/>
                    <a:pt x="8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2" name="Freeform 367"/>
            <p:cNvSpPr>
              <a:spLocks/>
            </p:cNvSpPr>
            <p:nvPr/>
          </p:nvSpPr>
          <p:spPr bwMode="auto">
            <a:xfrm rot="16200000">
              <a:off x="1213263" y="4173588"/>
              <a:ext cx="243741" cy="389550"/>
            </a:xfrm>
            <a:custGeom>
              <a:avLst/>
              <a:gdLst>
                <a:gd name="T0" fmla="*/ 17 w 42"/>
                <a:gd name="T1" fmla="*/ 6 h 67"/>
                <a:gd name="T2" fmla="*/ 28 w 42"/>
                <a:gd name="T3" fmla="*/ 47 h 67"/>
                <a:gd name="T4" fmla="*/ 17 w 42"/>
                <a:gd name="T5" fmla="*/ 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67">
                  <a:moveTo>
                    <a:pt x="17" y="6"/>
                  </a:moveTo>
                  <a:cubicBezTo>
                    <a:pt x="0" y="19"/>
                    <a:pt x="13" y="67"/>
                    <a:pt x="28" y="47"/>
                  </a:cubicBezTo>
                  <a:cubicBezTo>
                    <a:pt x="42" y="27"/>
                    <a:pt x="26" y="0"/>
                    <a:pt x="17" y="6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3" name="Freeform 368"/>
            <p:cNvSpPr>
              <a:spLocks/>
            </p:cNvSpPr>
            <p:nvPr/>
          </p:nvSpPr>
          <p:spPr bwMode="auto">
            <a:xfrm rot="16200000">
              <a:off x="2029359" y="4759000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4" name="Freeform 369"/>
            <p:cNvSpPr>
              <a:spLocks/>
            </p:cNvSpPr>
            <p:nvPr/>
          </p:nvSpPr>
          <p:spPr bwMode="auto">
            <a:xfrm rot="16200000">
              <a:off x="2108793" y="4714387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5" name="Freeform 370"/>
            <p:cNvSpPr>
              <a:spLocks/>
            </p:cNvSpPr>
            <p:nvPr/>
          </p:nvSpPr>
          <p:spPr bwMode="auto">
            <a:xfrm rot="16200000">
              <a:off x="916204" y="4296546"/>
              <a:ext cx="250269" cy="337320"/>
            </a:xfrm>
            <a:custGeom>
              <a:avLst/>
              <a:gdLst>
                <a:gd name="T0" fmla="*/ 9 w 43"/>
                <a:gd name="T1" fmla="*/ 8 h 58"/>
                <a:gd name="T2" fmla="*/ 42 w 43"/>
                <a:gd name="T3" fmla="*/ 37 h 58"/>
                <a:gd name="T4" fmla="*/ 9 w 43"/>
                <a:gd name="T5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58">
                  <a:moveTo>
                    <a:pt x="9" y="8"/>
                  </a:moveTo>
                  <a:cubicBezTo>
                    <a:pt x="0" y="19"/>
                    <a:pt x="40" y="58"/>
                    <a:pt x="42" y="37"/>
                  </a:cubicBezTo>
                  <a:cubicBezTo>
                    <a:pt x="43" y="16"/>
                    <a:pt x="16" y="0"/>
                    <a:pt x="9" y="8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6" name="Freeform 371"/>
            <p:cNvSpPr>
              <a:spLocks/>
            </p:cNvSpPr>
            <p:nvPr/>
          </p:nvSpPr>
          <p:spPr bwMode="auto">
            <a:xfrm rot="16200000">
              <a:off x="1100098" y="4460853"/>
              <a:ext cx="167572" cy="100108"/>
            </a:xfrm>
            <a:custGeom>
              <a:avLst/>
              <a:gdLst>
                <a:gd name="T0" fmla="*/ 19 w 29"/>
                <a:gd name="T1" fmla="*/ 3 h 17"/>
                <a:gd name="T2" fmla="*/ 11 w 29"/>
                <a:gd name="T3" fmla="*/ 13 h 17"/>
                <a:gd name="T4" fmla="*/ 19 w 29"/>
                <a:gd name="T5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7">
                  <a:moveTo>
                    <a:pt x="19" y="3"/>
                  </a:moveTo>
                  <a:cubicBezTo>
                    <a:pt x="9" y="6"/>
                    <a:pt x="0" y="17"/>
                    <a:pt x="11" y="13"/>
                  </a:cubicBezTo>
                  <a:cubicBezTo>
                    <a:pt x="21" y="9"/>
                    <a:pt x="29" y="0"/>
                    <a:pt x="19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7" name="Freeform 372"/>
            <p:cNvSpPr>
              <a:spLocks/>
            </p:cNvSpPr>
            <p:nvPr/>
          </p:nvSpPr>
          <p:spPr bwMode="auto">
            <a:xfrm rot="16200000">
              <a:off x="2073973" y="5069117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8" name="Freeform 373"/>
            <p:cNvSpPr>
              <a:spLocks/>
            </p:cNvSpPr>
            <p:nvPr/>
          </p:nvSpPr>
          <p:spPr bwMode="auto">
            <a:xfrm rot="16200000">
              <a:off x="2094647" y="4985331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9" name="Freeform 374"/>
            <p:cNvSpPr>
              <a:spLocks/>
            </p:cNvSpPr>
            <p:nvPr/>
          </p:nvSpPr>
          <p:spPr bwMode="auto">
            <a:xfrm rot="16200000">
              <a:off x="2227399" y="4741590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0" name="Freeform 375"/>
            <p:cNvSpPr>
              <a:spLocks/>
            </p:cNvSpPr>
            <p:nvPr/>
          </p:nvSpPr>
          <p:spPr bwMode="auto">
            <a:xfrm rot="16200000">
              <a:off x="2041329" y="5008182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1" name="Freeform 376"/>
            <p:cNvSpPr>
              <a:spLocks/>
            </p:cNvSpPr>
            <p:nvPr/>
          </p:nvSpPr>
          <p:spPr bwMode="auto">
            <a:xfrm rot="16200000">
              <a:off x="841124" y="456966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2" name="Freeform 377"/>
            <p:cNvSpPr>
              <a:spLocks/>
            </p:cNvSpPr>
            <p:nvPr/>
          </p:nvSpPr>
          <p:spPr bwMode="auto">
            <a:xfrm rot="16200000">
              <a:off x="1070719" y="4520700"/>
              <a:ext cx="41349" cy="28291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3" name="Freeform 378"/>
            <p:cNvSpPr>
              <a:spLocks/>
            </p:cNvSpPr>
            <p:nvPr/>
          </p:nvSpPr>
          <p:spPr bwMode="auto">
            <a:xfrm rot="16200000">
              <a:off x="1317724" y="419752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4" name="Freeform 379"/>
            <p:cNvSpPr>
              <a:spLocks/>
            </p:cNvSpPr>
            <p:nvPr/>
          </p:nvSpPr>
          <p:spPr bwMode="auto">
            <a:xfrm rot="16200000">
              <a:off x="834595" y="5168136"/>
              <a:ext cx="47878" cy="41349"/>
            </a:xfrm>
            <a:custGeom>
              <a:avLst/>
              <a:gdLst>
                <a:gd name="T0" fmla="*/ 4 w 8"/>
                <a:gd name="T1" fmla="*/ 1 h 7"/>
                <a:gd name="T2" fmla="*/ 3 w 8"/>
                <a:gd name="T3" fmla="*/ 1 h 7"/>
                <a:gd name="T4" fmla="*/ 4 w 8"/>
                <a:gd name="T5" fmla="*/ 6 h 7"/>
                <a:gd name="T6" fmla="*/ 5 w 8"/>
                <a:gd name="T7" fmla="*/ 6 h 7"/>
                <a:gd name="T8" fmla="*/ 4 w 8"/>
                <a:gd name="T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0" y="2"/>
                    <a:pt x="1" y="7"/>
                    <a:pt x="4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8" y="5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5" name="Freeform 380"/>
            <p:cNvSpPr>
              <a:spLocks/>
            </p:cNvSpPr>
            <p:nvPr/>
          </p:nvSpPr>
          <p:spPr bwMode="auto">
            <a:xfrm rot="16200000">
              <a:off x="1270934" y="558053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6" name="Freeform 381"/>
            <p:cNvSpPr>
              <a:spLocks/>
            </p:cNvSpPr>
            <p:nvPr/>
          </p:nvSpPr>
          <p:spPr bwMode="auto">
            <a:xfrm rot="16200000">
              <a:off x="295972" y="4451060"/>
              <a:ext cx="2576687" cy="900970"/>
            </a:xfrm>
            <a:custGeom>
              <a:avLst/>
              <a:gdLst>
                <a:gd name="T0" fmla="*/ 347 w 443"/>
                <a:gd name="T1" fmla="*/ 3 h 155"/>
                <a:gd name="T2" fmla="*/ 349 w 443"/>
                <a:gd name="T3" fmla="*/ 8 h 155"/>
                <a:gd name="T4" fmla="*/ 396 w 443"/>
                <a:gd name="T5" fmla="*/ 19 h 155"/>
                <a:gd name="T6" fmla="*/ 360 w 443"/>
                <a:gd name="T7" fmla="*/ 57 h 155"/>
                <a:gd name="T8" fmla="*/ 228 w 443"/>
                <a:gd name="T9" fmla="*/ 106 h 155"/>
                <a:gd name="T10" fmla="*/ 89 w 443"/>
                <a:gd name="T11" fmla="*/ 125 h 155"/>
                <a:gd name="T12" fmla="*/ 39 w 443"/>
                <a:gd name="T13" fmla="*/ 108 h 155"/>
                <a:gd name="T14" fmla="*/ 76 w 443"/>
                <a:gd name="T15" fmla="*/ 75 h 155"/>
                <a:gd name="T16" fmla="*/ 76 w 443"/>
                <a:gd name="T17" fmla="*/ 71 h 155"/>
                <a:gd name="T18" fmla="*/ 4 w 443"/>
                <a:gd name="T19" fmla="*/ 131 h 155"/>
                <a:gd name="T20" fmla="*/ 103 w 443"/>
                <a:gd name="T21" fmla="*/ 151 h 155"/>
                <a:gd name="T22" fmla="*/ 234 w 443"/>
                <a:gd name="T23" fmla="*/ 129 h 155"/>
                <a:gd name="T24" fmla="*/ 360 w 443"/>
                <a:gd name="T25" fmla="*/ 87 h 155"/>
                <a:gd name="T26" fmla="*/ 439 w 443"/>
                <a:gd name="T27" fmla="*/ 23 h 155"/>
                <a:gd name="T28" fmla="*/ 347 w 443"/>
                <a:gd name="T29" fmla="*/ 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3" h="155">
                  <a:moveTo>
                    <a:pt x="347" y="3"/>
                  </a:moveTo>
                  <a:cubicBezTo>
                    <a:pt x="347" y="5"/>
                    <a:pt x="348" y="6"/>
                    <a:pt x="349" y="8"/>
                  </a:cubicBezTo>
                  <a:cubicBezTo>
                    <a:pt x="377" y="8"/>
                    <a:pt x="394" y="9"/>
                    <a:pt x="396" y="19"/>
                  </a:cubicBezTo>
                  <a:cubicBezTo>
                    <a:pt x="399" y="29"/>
                    <a:pt x="385" y="43"/>
                    <a:pt x="360" y="57"/>
                  </a:cubicBezTo>
                  <a:cubicBezTo>
                    <a:pt x="329" y="74"/>
                    <a:pt x="282" y="92"/>
                    <a:pt x="228" y="106"/>
                  </a:cubicBezTo>
                  <a:cubicBezTo>
                    <a:pt x="174" y="119"/>
                    <a:pt x="124" y="125"/>
                    <a:pt x="89" y="125"/>
                  </a:cubicBezTo>
                  <a:cubicBezTo>
                    <a:pt x="61" y="124"/>
                    <a:pt x="42" y="118"/>
                    <a:pt x="39" y="108"/>
                  </a:cubicBezTo>
                  <a:cubicBezTo>
                    <a:pt x="37" y="97"/>
                    <a:pt x="52" y="89"/>
                    <a:pt x="76" y="75"/>
                  </a:cubicBezTo>
                  <a:cubicBezTo>
                    <a:pt x="76" y="74"/>
                    <a:pt x="76" y="72"/>
                    <a:pt x="76" y="71"/>
                  </a:cubicBezTo>
                  <a:cubicBezTo>
                    <a:pt x="28" y="93"/>
                    <a:pt x="0" y="115"/>
                    <a:pt x="4" y="131"/>
                  </a:cubicBezTo>
                  <a:cubicBezTo>
                    <a:pt x="8" y="148"/>
                    <a:pt x="47" y="155"/>
                    <a:pt x="103" y="151"/>
                  </a:cubicBezTo>
                  <a:cubicBezTo>
                    <a:pt x="141" y="148"/>
                    <a:pt x="186" y="141"/>
                    <a:pt x="234" y="129"/>
                  </a:cubicBezTo>
                  <a:cubicBezTo>
                    <a:pt x="282" y="117"/>
                    <a:pt x="325" y="102"/>
                    <a:pt x="360" y="87"/>
                  </a:cubicBezTo>
                  <a:cubicBezTo>
                    <a:pt x="412" y="64"/>
                    <a:pt x="443" y="40"/>
                    <a:pt x="439" y="23"/>
                  </a:cubicBezTo>
                  <a:cubicBezTo>
                    <a:pt x="435" y="7"/>
                    <a:pt x="399" y="0"/>
                    <a:pt x="347" y="3"/>
                  </a:cubicBez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7" name="Freeform 382"/>
            <p:cNvSpPr>
              <a:spLocks/>
            </p:cNvSpPr>
            <p:nvPr/>
          </p:nvSpPr>
          <p:spPr bwMode="auto">
            <a:xfrm rot="16200000">
              <a:off x="11253946" y="3287851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8 w 118"/>
                <a:gd name="T3" fmla="*/ 38 h 113"/>
                <a:gd name="T4" fmla="*/ 118 w 118"/>
                <a:gd name="T5" fmla="*/ 43 h 113"/>
                <a:gd name="T6" fmla="*/ 88 w 118"/>
                <a:gd name="T7" fmla="*/ 73 h 113"/>
                <a:gd name="T8" fmla="*/ 96 w 118"/>
                <a:gd name="T9" fmla="*/ 113 h 113"/>
                <a:gd name="T10" fmla="*/ 59 w 118"/>
                <a:gd name="T11" fmla="*/ 94 h 113"/>
                <a:gd name="T12" fmla="*/ 24 w 118"/>
                <a:gd name="T13" fmla="*/ 113 h 113"/>
                <a:gd name="T14" fmla="*/ 30 w 118"/>
                <a:gd name="T15" fmla="*/ 73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8" y="38"/>
                  </a:lnTo>
                  <a:lnTo>
                    <a:pt x="118" y="43"/>
                  </a:lnTo>
                  <a:lnTo>
                    <a:pt x="88" y="73"/>
                  </a:lnTo>
                  <a:lnTo>
                    <a:pt x="96" y="113"/>
                  </a:lnTo>
                  <a:lnTo>
                    <a:pt x="59" y="94"/>
                  </a:lnTo>
                  <a:lnTo>
                    <a:pt x="24" y="113"/>
                  </a:lnTo>
                  <a:lnTo>
                    <a:pt x="30" y="73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8" name="Freeform 383"/>
            <p:cNvSpPr>
              <a:spLocks/>
            </p:cNvSpPr>
            <p:nvPr/>
          </p:nvSpPr>
          <p:spPr bwMode="auto">
            <a:xfrm rot="16200000">
              <a:off x="3246974" y="5291095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9" name="Freeform 384"/>
            <p:cNvSpPr>
              <a:spLocks/>
            </p:cNvSpPr>
            <p:nvPr/>
          </p:nvSpPr>
          <p:spPr bwMode="auto">
            <a:xfrm rot="16200000">
              <a:off x="2763846" y="6494564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0" name="Freeform 385"/>
            <p:cNvSpPr>
              <a:spLocks/>
            </p:cNvSpPr>
            <p:nvPr/>
          </p:nvSpPr>
          <p:spPr bwMode="auto">
            <a:xfrm rot="16200000">
              <a:off x="3350347" y="1007136"/>
              <a:ext cx="150162" cy="152338"/>
            </a:xfrm>
            <a:custGeom>
              <a:avLst/>
              <a:gdLst>
                <a:gd name="T0" fmla="*/ 0 w 69"/>
                <a:gd name="T1" fmla="*/ 32 h 70"/>
                <a:gd name="T2" fmla="*/ 21 w 69"/>
                <a:gd name="T3" fmla="*/ 24 h 70"/>
                <a:gd name="T4" fmla="*/ 29 w 69"/>
                <a:gd name="T5" fmla="*/ 0 h 70"/>
                <a:gd name="T6" fmla="*/ 45 w 69"/>
                <a:gd name="T7" fmla="*/ 19 h 70"/>
                <a:gd name="T8" fmla="*/ 69 w 69"/>
                <a:gd name="T9" fmla="*/ 19 h 70"/>
                <a:gd name="T10" fmla="*/ 53 w 69"/>
                <a:gd name="T11" fmla="*/ 38 h 70"/>
                <a:gd name="T12" fmla="*/ 64 w 69"/>
                <a:gd name="T13" fmla="*/ 62 h 70"/>
                <a:gd name="T14" fmla="*/ 40 w 69"/>
                <a:gd name="T15" fmla="*/ 54 h 70"/>
                <a:gd name="T16" fmla="*/ 21 w 69"/>
                <a:gd name="T17" fmla="*/ 70 h 70"/>
                <a:gd name="T18" fmla="*/ 18 w 69"/>
                <a:gd name="T19" fmla="*/ 46 h 70"/>
                <a:gd name="T20" fmla="*/ 0 w 69"/>
                <a:gd name="T21" fmla="*/ 3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70">
                  <a:moveTo>
                    <a:pt x="0" y="32"/>
                  </a:moveTo>
                  <a:lnTo>
                    <a:pt x="21" y="24"/>
                  </a:lnTo>
                  <a:lnTo>
                    <a:pt x="29" y="0"/>
                  </a:lnTo>
                  <a:lnTo>
                    <a:pt x="45" y="19"/>
                  </a:lnTo>
                  <a:lnTo>
                    <a:pt x="69" y="19"/>
                  </a:lnTo>
                  <a:lnTo>
                    <a:pt x="53" y="38"/>
                  </a:lnTo>
                  <a:lnTo>
                    <a:pt x="64" y="62"/>
                  </a:lnTo>
                  <a:lnTo>
                    <a:pt x="40" y="54"/>
                  </a:lnTo>
                  <a:lnTo>
                    <a:pt x="21" y="70"/>
                  </a:lnTo>
                  <a:lnTo>
                    <a:pt x="18" y="4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1" name="Freeform 386"/>
            <p:cNvSpPr>
              <a:spLocks/>
            </p:cNvSpPr>
            <p:nvPr/>
          </p:nvSpPr>
          <p:spPr bwMode="auto">
            <a:xfrm rot="16200000">
              <a:off x="342761" y="648053"/>
              <a:ext cx="152338" cy="150162"/>
            </a:xfrm>
            <a:custGeom>
              <a:avLst/>
              <a:gdLst>
                <a:gd name="T0" fmla="*/ 0 w 70"/>
                <a:gd name="T1" fmla="*/ 32 h 69"/>
                <a:gd name="T2" fmla="*/ 24 w 70"/>
                <a:gd name="T3" fmla="*/ 24 h 69"/>
                <a:gd name="T4" fmla="*/ 30 w 70"/>
                <a:gd name="T5" fmla="*/ 0 h 69"/>
                <a:gd name="T6" fmla="*/ 46 w 70"/>
                <a:gd name="T7" fmla="*/ 19 h 69"/>
                <a:gd name="T8" fmla="*/ 70 w 70"/>
                <a:gd name="T9" fmla="*/ 19 h 69"/>
                <a:gd name="T10" fmla="*/ 56 w 70"/>
                <a:gd name="T11" fmla="*/ 37 h 69"/>
                <a:gd name="T12" fmla="*/ 64 w 70"/>
                <a:gd name="T13" fmla="*/ 61 h 69"/>
                <a:gd name="T14" fmla="*/ 40 w 70"/>
                <a:gd name="T15" fmla="*/ 53 h 69"/>
                <a:gd name="T16" fmla="*/ 22 w 70"/>
                <a:gd name="T17" fmla="*/ 69 h 69"/>
                <a:gd name="T18" fmla="*/ 22 w 70"/>
                <a:gd name="T19" fmla="*/ 45 h 69"/>
                <a:gd name="T20" fmla="*/ 0 w 70"/>
                <a:gd name="T21" fmla="*/ 3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0" y="32"/>
                  </a:moveTo>
                  <a:lnTo>
                    <a:pt x="24" y="24"/>
                  </a:lnTo>
                  <a:lnTo>
                    <a:pt x="30" y="0"/>
                  </a:lnTo>
                  <a:lnTo>
                    <a:pt x="46" y="19"/>
                  </a:lnTo>
                  <a:lnTo>
                    <a:pt x="70" y="19"/>
                  </a:lnTo>
                  <a:lnTo>
                    <a:pt x="56" y="37"/>
                  </a:lnTo>
                  <a:lnTo>
                    <a:pt x="64" y="61"/>
                  </a:lnTo>
                  <a:lnTo>
                    <a:pt x="40" y="53"/>
                  </a:lnTo>
                  <a:lnTo>
                    <a:pt x="22" y="69"/>
                  </a:lnTo>
                  <a:lnTo>
                    <a:pt x="22" y="4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2" name="Freeform 387"/>
            <p:cNvSpPr>
              <a:spLocks/>
            </p:cNvSpPr>
            <p:nvPr/>
          </p:nvSpPr>
          <p:spPr bwMode="auto">
            <a:xfrm rot="16200000">
              <a:off x="1823703" y="46319"/>
              <a:ext cx="145809" cy="150162"/>
            </a:xfrm>
            <a:custGeom>
              <a:avLst/>
              <a:gdLst>
                <a:gd name="T0" fmla="*/ 0 w 67"/>
                <a:gd name="T1" fmla="*/ 10 h 69"/>
                <a:gd name="T2" fmla="*/ 24 w 67"/>
                <a:gd name="T3" fmla="*/ 16 h 69"/>
                <a:gd name="T4" fmla="*/ 43 w 67"/>
                <a:gd name="T5" fmla="*/ 0 h 69"/>
                <a:gd name="T6" fmla="*/ 45 w 67"/>
                <a:gd name="T7" fmla="*/ 24 h 69"/>
                <a:gd name="T8" fmla="*/ 67 w 67"/>
                <a:gd name="T9" fmla="*/ 34 h 69"/>
                <a:gd name="T10" fmla="*/ 45 w 67"/>
                <a:gd name="T11" fmla="*/ 45 h 69"/>
                <a:gd name="T12" fmla="*/ 40 w 67"/>
                <a:gd name="T13" fmla="*/ 69 h 69"/>
                <a:gd name="T14" fmla="*/ 24 w 67"/>
                <a:gd name="T15" fmla="*/ 50 h 69"/>
                <a:gd name="T16" fmla="*/ 0 w 67"/>
                <a:gd name="T17" fmla="*/ 53 h 69"/>
                <a:gd name="T18" fmla="*/ 11 w 67"/>
                <a:gd name="T19" fmla="*/ 32 h 69"/>
                <a:gd name="T20" fmla="*/ 0 w 67"/>
                <a:gd name="T21" fmla="*/ 1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69">
                  <a:moveTo>
                    <a:pt x="0" y="10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4"/>
                  </a:lnTo>
                  <a:lnTo>
                    <a:pt x="45" y="45"/>
                  </a:lnTo>
                  <a:lnTo>
                    <a:pt x="40" y="69"/>
                  </a:lnTo>
                  <a:lnTo>
                    <a:pt x="24" y="50"/>
                  </a:lnTo>
                  <a:lnTo>
                    <a:pt x="0" y="53"/>
                  </a:lnTo>
                  <a:lnTo>
                    <a:pt x="11" y="3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3" name="Freeform 388"/>
            <p:cNvSpPr>
              <a:spLocks/>
            </p:cNvSpPr>
            <p:nvPr/>
          </p:nvSpPr>
          <p:spPr bwMode="auto">
            <a:xfrm rot="16200000">
              <a:off x="390639" y="2230191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5 w 67"/>
                <a:gd name="T3" fmla="*/ 18 h 72"/>
                <a:gd name="T4" fmla="*/ 43 w 67"/>
                <a:gd name="T5" fmla="*/ 0 h 72"/>
                <a:gd name="T6" fmla="*/ 46 w 67"/>
                <a:gd name="T7" fmla="*/ 26 h 72"/>
                <a:gd name="T8" fmla="*/ 67 w 67"/>
                <a:gd name="T9" fmla="*/ 37 h 72"/>
                <a:gd name="T10" fmla="*/ 46 w 67"/>
                <a:gd name="T11" fmla="*/ 48 h 72"/>
                <a:gd name="T12" fmla="*/ 41 w 67"/>
                <a:gd name="T13" fmla="*/ 72 h 72"/>
                <a:gd name="T14" fmla="*/ 25 w 67"/>
                <a:gd name="T15" fmla="*/ 53 h 72"/>
                <a:gd name="T16" fmla="*/ 0 w 67"/>
                <a:gd name="T17" fmla="*/ 56 h 72"/>
                <a:gd name="T18" fmla="*/ 11 w 67"/>
                <a:gd name="T19" fmla="*/ 34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5" y="18"/>
                  </a:lnTo>
                  <a:lnTo>
                    <a:pt x="43" y="0"/>
                  </a:lnTo>
                  <a:lnTo>
                    <a:pt x="46" y="26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1" y="72"/>
                  </a:lnTo>
                  <a:lnTo>
                    <a:pt x="25" y="53"/>
                  </a:lnTo>
                  <a:lnTo>
                    <a:pt x="0" y="56"/>
                  </a:lnTo>
                  <a:lnTo>
                    <a:pt x="11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4" name="Freeform 389"/>
            <p:cNvSpPr>
              <a:spLocks/>
            </p:cNvSpPr>
            <p:nvPr/>
          </p:nvSpPr>
          <p:spPr bwMode="auto">
            <a:xfrm rot="16200000">
              <a:off x="413489" y="5293271"/>
              <a:ext cx="152338" cy="152338"/>
            </a:xfrm>
            <a:custGeom>
              <a:avLst/>
              <a:gdLst>
                <a:gd name="T0" fmla="*/ 3 w 70"/>
                <a:gd name="T1" fmla="*/ 11 h 70"/>
                <a:gd name="T2" fmla="*/ 27 w 70"/>
                <a:gd name="T3" fmla="*/ 16 h 70"/>
                <a:gd name="T4" fmla="*/ 46 w 70"/>
                <a:gd name="T5" fmla="*/ 0 h 70"/>
                <a:gd name="T6" fmla="*/ 46 w 70"/>
                <a:gd name="T7" fmla="*/ 24 h 70"/>
                <a:gd name="T8" fmla="*/ 70 w 70"/>
                <a:gd name="T9" fmla="*/ 35 h 70"/>
                <a:gd name="T10" fmla="*/ 46 w 70"/>
                <a:gd name="T11" fmla="*/ 46 h 70"/>
                <a:gd name="T12" fmla="*/ 41 w 70"/>
                <a:gd name="T13" fmla="*/ 70 h 70"/>
                <a:gd name="T14" fmla="*/ 24 w 70"/>
                <a:gd name="T15" fmla="*/ 51 h 70"/>
                <a:gd name="T16" fmla="*/ 0 w 70"/>
                <a:gd name="T17" fmla="*/ 54 h 70"/>
                <a:gd name="T18" fmla="*/ 14 w 70"/>
                <a:gd name="T19" fmla="*/ 32 h 70"/>
                <a:gd name="T20" fmla="*/ 3 w 70"/>
                <a:gd name="T21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70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6" y="24"/>
                  </a:lnTo>
                  <a:lnTo>
                    <a:pt x="70" y="35"/>
                  </a:lnTo>
                  <a:lnTo>
                    <a:pt x="46" y="46"/>
                  </a:lnTo>
                  <a:lnTo>
                    <a:pt x="41" y="70"/>
                  </a:lnTo>
                  <a:lnTo>
                    <a:pt x="24" y="51"/>
                  </a:lnTo>
                  <a:lnTo>
                    <a:pt x="0" y="54"/>
                  </a:lnTo>
                  <a:lnTo>
                    <a:pt x="14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5" name="Freeform 390"/>
            <p:cNvSpPr>
              <a:spLocks/>
            </p:cNvSpPr>
            <p:nvPr/>
          </p:nvSpPr>
          <p:spPr bwMode="auto">
            <a:xfrm rot="16200000">
              <a:off x="2168640" y="3031053"/>
              <a:ext cx="145809" cy="156690"/>
            </a:xfrm>
            <a:custGeom>
              <a:avLst/>
              <a:gdLst>
                <a:gd name="T0" fmla="*/ 0 w 67"/>
                <a:gd name="T1" fmla="*/ 14 h 72"/>
                <a:gd name="T2" fmla="*/ 24 w 67"/>
                <a:gd name="T3" fmla="*/ 16 h 72"/>
                <a:gd name="T4" fmla="*/ 43 w 67"/>
                <a:gd name="T5" fmla="*/ 0 h 72"/>
                <a:gd name="T6" fmla="*/ 45 w 67"/>
                <a:gd name="T7" fmla="*/ 24 h 72"/>
                <a:gd name="T8" fmla="*/ 67 w 67"/>
                <a:gd name="T9" fmla="*/ 38 h 72"/>
                <a:gd name="T10" fmla="*/ 45 w 67"/>
                <a:gd name="T11" fmla="*/ 48 h 72"/>
                <a:gd name="T12" fmla="*/ 40 w 67"/>
                <a:gd name="T13" fmla="*/ 72 h 72"/>
                <a:gd name="T14" fmla="*/ 24 w 67"/>
                <a:gd name="T15" fmla="*/ 54 h 72"/>
                <a:gd name="T16" fmla="*/ 0 w 67"/>
                <a:gd name="T17" fmla="*/ 56 h 72"/>
                <a:gd name="T18" fmla="*/ 10 w 67"/>
                <a:gd name="T19" fmla="*/ 35 h 72"/>
                <a:gd name="T20" fmla="*/ 0 w 67"/>
                <a:gd name="T21" fmla="*/ 1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4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8"/>
                  </a:lnTo>
                  <a:lnTo>
                    <a:pt x="45" y="48"/>
                  </a:lnTo>
                  <a:lnTo>
                    <a:pt x="40" y="72"/>
                  </a:lnTo>
                  <a:lnTo>
                    <a:pt x="24" y="54"/>
                  </a:lnTo>
                  <a:lnTo>
                    <a:pt x="0" y="56"/>
                  </a:lnTo>
                  <a:lnTo>
                    <a:pt x="10" y="3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6" name="Freeform 391"/>
            <p:cNvSpPr>
              <a:spLocks/>
            </p:cNvSpPr>
            <p:nvPr/>
          </p:nvSpPr>
          <p:spPr bwMode="auto">
            <a:xfrm rot="16200000">
              <a:off x="2307920" y="4136591"/>
              <a:ext cx="152338" cy="150162"/>
            </a:xfrm>
            <a:custGeom>
              <a:avLst/>
              <a:gdLst>
                <a:gd name="T0" fmla="*/ 3 w 70"/>
                <a:gd name="T1" fmla="*/ 11 h 69"/>
                <a:gd name="T2" fmla="*/ 27 w 70"/>
                <a:gd name="T3" fmla="*/ 16 h 69"/>
                <a:gd name="T4" fmla="*/ 46 w 70"/>
                <a:gd name="T5" fmla="*/ 0 h 69"/>
                <a:gd name="T6" fmla="*/ 48 w 70"/>
                <a:gd name="T7" fmla="*/ 24 h 69"/>
                <a:gd name="T8" fmla="*/ 70 w 70"/>
                <a:gd name="T9" fmla="*/ 35 h 69"/>
                <a:gd name="T10" fmla="*/ 46 w 70"/>
                <a:gd name="T11" fmla="*/ 45 h 69"/>
                <a:gd name="T12" fmla="*/ 43 w 70"/>
                <a:gd name="T13" fmla="*/ 69 h 69"/>
                <a:gd name="T14" fmla="*/ 24 w 70"/>
                <a:gd name="T15" fmla="*/ 51 h 69"/>
                <a:gd name="T16" fmla="*/ 0 w 70"/>
                <a:gd name="T17" fmla="*/ 53 h 69"/>
                <a:gd name="T18" fmla="*/ 13 w 70"/>
                <a:gd name="T19" fmla="*/ 32 h 69"/>
                <a:gd name="T20" fmla="*/ 3 w 70"/>
                <a:gd name="T21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8" y="24"/>
                  </a:lnTo>
                  <a:lnTo>
                    <a:pt x="70" y="35"/>
                  </a:lnTo>
                  <a:lnTo>
                    <a:pt x="46" y="45"/>
                  </a:lnTo>
                  <a:lnTo>
                    <a:pt x="43" y="69"/>
                  </a:lnTo>
                  <a:lnTo>
                    <a:pt x="24" y="51"/>
                  </a:lnTo>
                  <a:lnTo>
                    <a:pt x="0" y="53"/>
                  </a:lnTo>
                  <a:lnTo>
                    <a:pt x="13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7" name="Freeform 392"/>
            <p:cNvSpPr>
              <a:spLocks/>
            </p:cNvSpPr>
            <p:nvPr/>
          </p:nvSpPr>
          <p:spPr bwMode="auto">
            <a:xfrm rot="16200000">
              <a:off x="192599" y="6090869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4 w 67"/>
                <a:gd name="T3" fmla="*/ 19 h 72"/>
                <a:gd name="T4" fmla="*/ 43 w 67"/>
                <a:gd name="T5" fmla="*/ 0 h 72"/>
                <a:gd name="T6" fmla="*/ 46 w 67"/>
                <a:gd name="T7" fmla="*/ 27 h 72"/>
                <a:gd name="T8" fmla="*/ 67 w 67"/>
                <a:gd name="T9" fmla="*/ 37 h 72"/>
                <a:gd name="T10" fmla="*/ 46 w 67"/>
                <a:gd name="T11" fmla="*/ 48 h 72"/>
                <a:gd name="T12" fmla="*/ 40 w 67"/>
                <a:gd name="T13" fmla="*/ 72 h 72"/>
                <a:gd name="T14" fmla="*/ 24 w 67"/>
                <a:gd name="T15" fmla="*/ 53 h 72"/>
                <a:gd name="T16" fmla="*/ 0 w 67"/>
                <a:gd name="T17" fmla="*/ 56 h 72"/>
                <a:gd name="T18" fmla="*/ 11 w 67"/>
                <a:gd name="T19" fmla="*/ 35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4" y="19"/>
                  </a:lnTo>
                  <a:lnTo>
                    <a:pt x="43" y="0"/>
                  </a:lnTo>
                  <a:lnTo>
                    <a:pt x="46" y="27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0" y="72"/>
                  </a:lnTo>
                  <a:lnTo>
                    <a:pt x="24" y="53"/>
                  </a:lnTo>
                  <a:lnTo>
                    <a:pt x="0" y="56"/>
                  </a:lnTo>
                  <a:lnTo>
                    <a:pt x="11" y="3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8" name="Freeform 393"/>
            <p:cNvSpPr>
              <a:spLocks/>
            </p:cNvSpPr>
            <p:nvPr/>
          </p:nvSpPr>
          <p:spPr bwMode="auto">
            <a:xfrm rot="16200000">
              <a:off x="11585825" y="1212791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2 h 112"/>
                <a:gd name="T8" fmla="*/ 118 w 118"/>
                <a:gd name="T9" fmla="*/ 69 h 112"/>
                <a:gd name="T10" fmla="*/ 77 w 118"/>
                <a:gd name="T11" fmla="*/ 77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2"/>
                  </a:lnTo>
                  <a:lnTo>
                    <a:pt x="118" y="69"/>
                  </a:lnTo>
                  <a:lnTo>
                    <a:pt x="77" y="77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9" name="Freeform 394"/>
            <p:cNvSpPr>
              <a:spLocks/>
            </p:cNvSpPr>
            <p:nvPr/>
          </p:nvSpPr>
          <p:spPr bwMode="auto">
            <a:xfrm rot="16200000">
              <a:off x="5263275" y="1583843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8 w 117"/>
                <a:gd name="T3" fmla="*/ 21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9 h 112"/>
                <a:gd name="T10" fmla="*/ 77 w 117"/>
                <a:gd name="T11" fmla="*/ 74 h 112"/>
                <a:gd name="T12" fmla="*/ 61 w 117"/>
                <a:gd name="T13" fmla="*/ 112 h 112"/>
                <a:gd name="T14" fmla="*/ 42 w 117"/>
                <a:gd name="T15" fmla="*/ 77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8" y="21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9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2" y="77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0" name="Freeform 395"/>
            <p:cNvSpPr>
              <a:spLocks/>
            </p:cNvSpPr>
            <p:nvPr/>
          </p:nvSpPr>
          <p:spPr bwMode="auto">
            <a:xfrm rot="16200000">
              <a:off x="768219" y="72434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0 h 112"/>
                <a:gd name="T8" fmla="*/ 118 w 118"/>
                <a:gd name="T9" fmla="*/ 69 h 112"/>
                <a:gd name="T10" fmla="*/ 78 w 118"/>
                <a:gd name="T11" fmla="*/ 75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8" y="69"/>
                  </a:lnTo>
                  <a:lnTo>
                    <a:pt x="78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1" name="Freeform 396"/>
            <p:cNvSpPr>
              <a:spLocks/>
            </p:cNvSpPr>
            <p:nvPr/>
          </p:nvSpPr>
          <p:spPr bwMode="auto">
            <a:xfrm rot="16200000">
              <a:off x="240477" y="4317220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9 w 117"/>
                <a:gd name="T3" fmla="*/ 18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6 h 112"/>
                <a:gd name="T10" fmla="*/ 77 w 117"/>
                <a:gd name="T11" fmla="*/ 74 h 112"/>
                <a:gd name="T12" fmla="*/ 61 w 117"/>
                <a:gd name="T13" fmla="*/ 112 h 112"/>
                <a:gd name="T14" fmla="*/ 43 w 117"/>
                <a:gd name="T15" fmla="*/ 74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9" y="18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6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3" y="74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2" name="Freeform 397"/>
            <p:cNvSpPr>
              <a:spLocks/>
            </p:cNvSpPr>
            <p:nvPr/>
          </p:nvSpPr>
          <p:spPr bwMode="auto">
            <a:xfrm rot="16200000">
              <a:off x="2114233" y="622144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3" name="Freeform 398"/>
            <p:cNvSpPr>
              <a:spLocks/>
            </p:cNvSpPr>
            <p:nvPr/>
          </p:nvSpPr>
          <p:spPr bwMode="auto">
            <a:xfrm rot="16200000">
              <a:off x="4553816" y="5834071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4" name="Freeform 399"/>
            <p:cNvSpPr>
              <a:spLocks/>
            </p:cNvSpPr>
            <p:nvPr/>
          </p:nvSpPr>
          <p:spPr bwMode="auto">
            <a:xfrm rot="16200000">
              <a:off x="9810001" y="6483682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19 h 56"/>
                <a:gd name="T4" fmla="*/ 58 w 58"/>
                <a:gd name="T5" fmla="*/ 32 h 56"/>
                <a:gd name="T6" fmla="*/ 37 w 58"/>
                <a:gd name="T7" fmla="*/ 38 h 56"/>
                <a:gd name="T8" fmla="*/ 29 w 58"/>
                <a:gd name="T9" fmla="*/ 56 h 56"/>
                <a:gd name="T10" fmla="*/ 18 w 58"/>
                <a:gd name="T11" fmla="*/ 38 h 56"/>
                <a:gd name="T12" fmla="*/ 0 w 58"/>
                <a:gd name="T13" fmla="*/ 35 h 56"/>
                <a:gd name="T14" fmla="*/ 13 w 58"/>
                <a:gd name="T15" fmla="*/ 22 h 56"/>
                <a:gd name="T16" fmla="*/ 10 w 58"/>
                <a:gd name="T17" fmla="*/ 0 h 56"/>
                <a:gd name="T18" fmla="*/ 26 w 58"/>
                <a:gd name="T19" fmla="*/ 8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19"/>
                  </a:lnTo>
                  <a:lnTo>
                    <a:pt x="58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10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5" name="Freeform 400"/>
            <p:cNvSpPr>
              <a:spLocks/>
            </p:cNvSpPr>
            <p:nvPr/>
          </p:nvSpPr>
          <p:spPr bwMode="auto">
            <a:xfrm rot="16200000">
              <a:off x="6137042" y="5959205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40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40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6" name="Freeform 401"/>
            <p:cNvSpPr>
              <a:spLocks/>
            </p:cNvSpPr>
            <p:nvPr/>
          </p:nvSpPr>
          <p:spPr bwMode="auto">
            <a:xfrm rot="16200000">
              <a:off x="11275709" y="297675"/>
              <a:ext cx="128399" cy="121870"/>
            </a:xfrm>
            <a:custGeom>
              <a:avLst/>
              <a:gdLst>
                <a:gd name="T0" fmla="*/ 46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8 w 59"/>
                <a:gd name="T7" fmla="*/ 37 h 56"/>
                <a:gd name="T8" fmla="*/ 30 w 59"/>
                <a:gd name="T9" fmla="*/ 56 h 56"/>
                <a:gd name="T10" fmla="*/ 19 w 59"/>
                <a:gd name="T11" fmla="*/ 37 h 56"/>
                <a:gd name="T12" fmla="*/ 0 w 59"/>
                <a:gd name="T13" fmla="*/ 34 h 56"/>
                <a:gd name="T14" fmla="*/ 14 w 59"/>
                <a:gd name="T15" fmla="*/ 18 h 56"/>
                <a:gd name="T16" fmla="*/ 11 w 59"/>
                <a:gd name="T17" fmla="*/ 0 h 56"/>
                <a:gd name="T18" fmla="*/ 30 w 59"/>
                <a:gd name="T19" fmla="*/ 8 h 56"/>
                <a:gd name="T20" fmla="*/ 46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6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8" y="37"/>
                  </a:lnTo>
                  <a:lnTo>
                    <a:pt x="30" y="56"/>
                  </a:lnTo>
                  <a:lnTo>
                    <a:pt x="19" y="37"/>
                  </a:lnTo>
                  <a:lnTo>
                    <a:pt x="0" y="34"/>
                  </a:lnTo>
                  <a:lnTo>
                    <a:pt x="14" y="18"/>
                  </a:lnTo>
                  <a:lnTo>
                    <a:pt x="11" y="0"/>
                  </a:lnTo>
                  <a:lnTo>
                    <a:pt x="30" y="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7" name="Freeform 402"/>
            <p:cNvSpPr>
              <a:spLocks/>
            </p:cNvSpPr>
            <p:nvPr/>
          </p:nvSpPr>
          <p:spPr bwMode="auto">
            <a:xfrm rot="16200000">
              <a:off x="10269191" y="3634964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38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8" name="Freeform 403"/>
            <p:cNvSpPr>
              <a:spLocks/>
            </p:cNvSpPr>
            <p:nvPr/>
          </p:nvSpPr>
          <p:spPr bwMode="auto">
            <a:xfrm rot="16200000">
              <a:off x="10089649" y="4402094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18 h 56"/>
                <a:gd name="T16" fmla="*/ 11 w 59"/>
                <a:gd name="T17" fmla="*/ 0 h 56"/>
                <a:gd name="T18" fmla="*/ 29 w 59"/>
                <a:gd name="T19" fmla="*/ 8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18"/>
                  </a:lnTo>
                  <a:lnTo>
                    <a:pt x="11" y="0"/>
                  </a:lnTo>
                  <a:lnTo>
                    <a:pt x="29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9" name="Freeform 404"/>
            <p:cNvSpPr>
              <a:spLocks/>
            </p:cNvSpPr>
            <p:nvPr/>
          </p:nvSpPr>
          <p:spPr bwMode="auto">
            <a:xfrm rot="16200000">
              <a:off x="11350790" y="6803592"/>
              <a:ext cx="126223" cy="121870"/>
            </a:xfrm>
            <a:custGeom>
              <a:avLst/>
              <a:gdLst>
                <a:gd name="T0" fmla="*/ 48 w 58"/>
                <a:gd name="T1" fmla="*/ 0 h 56"/>
                <a:gd name="T2" fmla="*/ 45 w 58"/>
                <a:gd name="T3" fmla="*/ 22 h 56"/>
                <a:gd name="T4" fmla="*/ 58 w 58"/>
                <a:gd name="T5" fmla="*/ 35 h 56"/>
                <a:gd name="T6" fmla="*/ 40 w 58"/>
                <a:gd name="T7" fmla="*/ 38 h 56"/>
                <a:gd name="T8" fmla="*/ 32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6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8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8" y="0"/>
                  </a:moveTo>
                  <a:lnTo>
                    <a:pt x="45" y="22"/>
                  </a:lnTo>
                  <a:lnTo>
                    <a:pt x="58" y="35"/>
                  </a:lnTo>
                  <a:lnTo>
                    <a:pt x="40" y="38"/>
                  </a:lnTo>
                  <a:lnTo>
                    <a:pt x="32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0" name="Freeform 405"/>
            <p:cNvSpPr>
              <a:spLocks/>
            </p:cNvSpPr>
            <p:nvPr/>
          </p:nvSpPr>
          <p:spPr bwMode="auto">
            <a:xfrm rot="16200000">
              <a:off x="9690306" y="5515248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9 h 56"/>
                <a:gd name="T4" fmla="*/ 56 w 56"/>
                <a:gd name="T5" fmla="*/ 32 h 56"/>
                <a:gd name="T6" fmla="*/ 37 w 56"/>
                <a:gd name="T7" fmla="*/ 38 h 56"/>
                <a:gd name="T8" fmla="*/ 29 w 56"/>
                <a:gd name="T9" fmla="*/ 56 h 56"/>
                <a:gd name="T10" fmla="*/ 18 w 56"/>
                <a:gd name="T11" fmla="*/ 38 h 56"/>
                <a:gd name="T12" fmla="*/ 0 w 56"/>
                <a:gd name="T13" fmla="*/ 35 h 56"/>
                <a:gd name="T14" fmla="*/ 13 w 56"/>
                <a:gd name="T15" fmla="*/ 22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9"/>
                  </a:lnTo>
                  <a:lnTo>
                    <a:pt x="56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1" name="Freeform 406"/>
            <p:cNvSpPr>
              <a:spLocks/>
            </p:cNvSpPr>
            <p:nvPr/>
          </p:nvSpPr>
          <p:spPr bwMode="auto">
            <a:xfrm rot="16200000">
              <a:off x="11843712" y="2669794"/>
              <a:ext cx="128399" cy="121870"/>
            </a:xfrm>
            <a:custGeom>
              <a:avLst/>
              <a:gdLst>
                <a:gd name="T0" fmla="*/ 48 w 59"/>
                <a:gd name="T1" fmla="*/ 0 h 56"/>
                <a:gd name="T2" fmla="*/ 46 w 59"/>
                <a:gd name="T3" fmla="*/ 22 h 56"/>
                <a:gd name="T4" fmla="*/ 59 w 59"/>
                <a:gd name="T5" fmla="*/ 35 h 56"/>
                <a:gd name="T6" fmla="*/ 40 w 59"/>
                <a:gd name="T7" fmla="*/ 38 h 56"/>
                <a:gd name="T8" fmla="*/ 30 w 59"/>
                <a:gd name="T9" fmla="*/ 56 h 56"/>
                <a:gd name="T10" fmla="*/ 22 w 59"/>
                <a:gd name="T11" fmla="*/ 38 h 56"/>
                <a:gd name="T12" fmla="*/ 0 w 59"/>
                <a:gd name="T13" fmla="*/ 38 h 56"/>
                <a:gd name="T14" fmla="*/ 16 w 59"/>
                <a:gd name="T15" fmla="*/ 22 h 56"/>
                <a:gd name="T16" fmla="*/ 11 w 59"/>
                <a:gd name="T17" fmla="*/ 3 h 56"/>
                <a:gd name="T18" fmla="*/ 30 w 59"/>
                <a:gd name="T19" fmla="*/ 11 h 56"/>
                <a:gd name="T20" fmla="*/ 48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8" y="0"/>
                  </a:moveTo>
                  <a:lnTo>
                    <a:pt x="46" y="22"/>
                  </a:lnTo>
                  <a:lnTo>
                    <a:pt x="59" y="35"/>
                  </a:lnTo>
                  <a:lnTo>
                    <a:pt x="40" y="38"/>
                  </a:lnTo>
                  <a:lnTo>
                    <a:pt x="30" y="56"/>
                  </a:lnTo>
                  <a:lnTo>
                    <a:pt x="22" y="38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1" y="3"/>
                  </a:lnTo>
                  <a:lnTo>
                    <a:pt x="30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2" name="Freeform 407"/>
            <p:cNvSpPr>
              <a:spLocks/>
            </p:cNvSpPr>
            <p:nvPr/>
          </p:nvSpPr>
          <p:spPr bwMode="auto">
            <a:xfrm rot="16200000">
              <a:off x="6201242" y="-7000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21 h 56"/>
                <a:gd name="T4" fmla="*/ 59 w 59"/>
                <a:gd name="T5" fmla="*/ 34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21 h 56"/>
                <a:gd name="T16" fmla="*/ 10 w 59"/>
                <a:gd name="T17" fmla="*/ 0 h 56"/>
                <a:gd name="T18" fmla="*/ 29 w 59"/>
                <a:gd name="T19" fmla="*/ 10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21"/>
                  </a:lnTo>
                  <a:lnTo>
                    <a:pt x="59" y="34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10" y="0"/>
                  </a:lnTo>
                  <a:lnTo>
                    <a:pt x="29" y="1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3" name="Freeform 408"/>
            <p:cNvSpPr>
              <a:spLocks/>
            </p:cNvSpPr>
            <p:nvPr/>
          </p:nvSpPr>
          <p:spPr bwMode="auto">
            <a:xfrm rot="16200000">
              <a:off x="11912264" y="5654529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8 h 56"/>
                <a:gd name="T4" fmla="*/ 56 w 56"/>
                <a:gd name="T5" fmla="*/ 32 h 56"/>
                <a:gd name="T6" fmla="*/ 37 w 56"/>
                <a:gd name="T7" fmla="*/ 37 h 56"/>
                <a:gd name="T8" fmla="*/ 29 w 56"/>
                <a:gd name="T9" fmla="*/ 56 h 56"/>
                <a:gd name="T10" fmla="*/ 18 w 56"/>
                <a:gd name="T11" fmla="*/ 37 h 56"/>
                <a:gd name="T12" fmla="*/ 0 w 56"/>
                <a:gd name="T13" fmla="*/ 34 h 56"/>
                <a:gd name="T14" fmla="*/ 13 w 56"/>
                <a:gd name="T15" fmla="*/ 21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8"/>
                  </a:lnTo>
                  <a:lnTo>
                    <a:pt x="56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18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4" name="Freeform 409"/>
            <p:cNvSpPr>
              <a:spLocks/>
            </p:cNvSpPr>
            <p:nvPr/>
          </p:nvSpPr>
          <p:spPr bwMode="auto">
            <a:xfrm rot="16200000">
              <a:off x="11571680" y="4530493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4 h 56"/>
                <a:gd name="T4" fmla="*/ 46 w 59"/>
                <a:gd name="T5" fmla="*/ 56 h 56"/>
                <a:gd name="T6" fmla="*/ 30 w 59"/>
                <a:gd name="T7" fmla="*/ 45 h 56"/>
                <a:gd name="T8" fmla="*/ 11 w 59"/>
                <a:gd name="T9" fmla="*/ 53 h 56"/>
                <a:gd name="T10" fmla="*/ 14 w 59"/>
                <a:gd name="T11" fmla="*/ 34 h 56"/>
                <a:gd name="T12" fmla="*/ 0 w 59"/>
                <a:gd name="T13" fmla="*/ 18 h 56"/>
                <a:gd name="T14" fmla="*/ 22 w 59"/>
                <a:gd name="T15" fmla="*/ 18 h 56"/>
                <a:gd name="T16" fmla="*/ 30 w 59"/>
                <a:gd name="T17" fmla="*/ 0 h 56"/>
                <a:gd name="T18" fmla="*/ 38 w 59"/>
                <a:gd name="T19" fmla="*/ 18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4"/>
                  </a:lnTo>
                  <a:lnTo>
                    <a:pt x="46" y="56"/>
                  </a:lnTo>
                  <a:lnTo>
                    <a:pt x="30" y="45"/>
                  </a:lnTo>
                  <a:lnTo>
                    <a:pt x="11" y="53"/>
                  </a:lnTo>
                  <a:lnTo>
                    <a:pt x="14" y="34"/>
                  </a:lnTo>
                  <a:lnTo>
                    <a:pt x="0" y="18"/>
                  </a:lnTo>
                  <a:lnTo>
                    <a:pt x="22" y="18"/>
                  </a:lnTo>
                  <a:lnTo>
                    <a:pt x="30" y="0"/>
                  </a:lnTo>
                  <a:lnTo>
                    <a:pt x="38" y="18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5" name="Freeform 410"/>
            <p:cNvSpPr>
              <a:spLocks/>
            </p:cNvSpPr>
            <p:nvPr/>
          </p:nvSpPr>
          <p:spPr bwMode="auto">
            <a:xfrm rot="16200000">
              <a:off x="10949270" y="2064795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5 h 56"/>
                <a:gd name="T4" fmla="*/ 48 w 59"/>
                <a:gd name="T5" fmla="*/ 56 h 56"/>
                <a:gd name="T6" fmla="*/ 29 w 59"/>
                <a:gd name="T7" fmla="*/ 45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1 h 56"/>
                <a:gd name="T14" fmla="*/ 21 w 59"/>
                <a:gd name="T15" fmla="*/ 19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6" name="Freeform 411"/>
            <p:cNvSpPr>
              <a:spLocks/>
            </p:cNvSpPr>
            <p:nvPr/>
          </p:nvSpPr>
          <p:spPr bwMode="auto">
            <a:xfrm rot="16200000">
              <a:off x="11832830" y="3716573"/>
              <a:ext cx="128399" cy="121870"/>
            </a:xfrm>
            <a:custGeom>
              <a:avLst/>
              <a:gdLst>
                <a:gd name="T0" fmla="*/ 59 w 59"/>
                <a:gd name="T1" fmla="*/ 24 h 56"/>
                <a:gd name="T2" fmla="*/ 46 w 59"/>
                <a:gd name="T3" fmla="*/ 37 h 56"/>
                <a:gd name="T4" fmla="*/ 48 w 59"/>
                <a:gd name="T5" fmla="*/ 56 h 56"/>
                <a:gd name="T6" fmla="*/ 30 w 59"/>
                <a:gd name="T7" fmla="*/ 48 h 56"/>
                <a:gd name="T8" fmla="*/ 11 w 59"/>
                <a:gd name="T9" fmla="*/ 56 h 56"/>
                <a:gd name="T10" fmla="*/ 16 w 59"/>
                <a:gd name="T11" fmla="*/ 37 h 56"/>
                <a:gd name="T12" fmla="*/ 0 w 59"/>
                <a:gd name="T13" fmla="*/ 21 h 56"/>
                <a:gd name="T14" fmla="*/ 22 w 59"/>
                <a:gd name="T15" fmla="*/ 19 h 56"/>
                <a:gd name="T16" fmla="*/ 32 w 59"/>
                <a:gd name="T17" fmla="*/ 0 h 56"/>
                <a:gd name="T18" fmla="*/ 40 w 59"/>
                <a:gd name="T19" fmla="*/ 19 h 56"/>
                <a:gd name="T20" fmla="*/ 59 w 59"/>
                <a:gd name="T21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4"/>
                  </a:moveTo>
                  <a:lnTo>
                    <a:pt x="46" y="37"/>
                  </a:lnTo>
                  <a:lnTo>
                    <a:pt x="48" y="56"/>
                  </a:lnTo>
                  <a:lnTo>
                    <a:pt x="30" y="48"/>
                  </a:lnTo>
                  <a:lnTo>
                    <a:pt x="11" y="56"/>
                  </a:lnTo>
                  <a:lnTo>
                    <a:pt x="16" y="37"/>
                  </a:lnTo>
                  <a:lnTo>
                    <a:pt x="0" y="21"/>
                  </a:lnTo>
                  <a:lnTo>
                    <a:pt x="22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7" name="Freeform 412"/>
            <p:cNvSpPr>
              <a:spLocks/>
            </p:cNvSpPr>
            <p:nvPr/>
          </p:nvSpPr>
          <p:spPr bwMode="auto">
            <a:xfrm rot="16200000">
              <a:off x="10075504" y="200832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7 h 56"/>
                <a:gd name="T4" fmla="*/ 45 w 56"/>
                <a:gd name="T5" fmla="*/ 56 h 56"/>
                <a:gd name="T6" fmla="*/ 26 w 56"/>
                <a:gd name="T7" fmla="*/ 45 h 56"/>
                <a:gd name="T8" fmla="*/ 10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7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10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8" name="Freeform 413"/>
            <p:cNvSpPr>
              <a:spLocks/>
            </p:cNvSpPr>
            <p:nvPr/>
          </p:nvSpPr>
          <p:spPr bwMode="auto">
            <a:xfrm rot="16200000">
              <a:off x="10466142" y="6832971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6 w 59"/>
                <a:gd name="T3" fmla="*/ 35 h 56"/>
                <a:gd name="T4" fmla="*/ 48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2 h 56"/>
                <a:gd name="T14" fmla="*/ 22 w 59"/>
                <a:gd name="T15" fmla="*/ 19 h 56"/>
                <a:gd name="T16" fmla="*/ 30 w 59"/>
                <a:gd name="T17" fmla="*/ 0 h 56"/>
                <a:gd name="T18" fmla="*/ 40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6" y="35"/>
                  </a:lnTo>
                  <a:lnTo>
                    <a:pt x="48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2"/>
                  </a:lnTo>
                  <a:lnTo>
                    <a:pt x="22" y="19"/>
                  </a:lnTo>
                  <a:lnTo>
                    <a:pt x="30" y="0"/>
                  </a:lnTo>
                  <a:lnTo>
                    <a:pt x="40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9" name="Freeform 414"/>
            <p:cNvSpPr>
              <a:spLocks/>
            </p:cNvSpPr>
            <p:nvPr/>
          </p:nvSpPr>
          <p:spPr bwMode="auto">
            <a:xfrm rot="16200000">
              <a:off x="11774071" y="419546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6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4 w 59"/>
                <a:gd name="T11" fmla="*/ 35 h 56"/>
                <a:gd name="T12" fmla="*/ 0 w 59"/>
                <a:gd name="T13" fmla="*/ 22 h 56"/>
                <a:gd name="T14" fmla="*/ 19 w 59"/>
                <a:gd name="T15" fmla="*/ 19 h 56"/>
                <a:gd name="T16" fmla="*/ 30 w 59"/>
                <a:gd name="T17" fmla="*/ 0 h 56"/>
                <a:gd name="T18" fmla="*/ 38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6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4" y="35"/>
                  </a:lnTo>
                  <a:lnTo>
                    <a:pt x="0" y="22"/>
                  </a:lnTo>
                  <a:lnTo>
                    <a:pt x="19" y="19"/>
                  </a:lnTo>
                  <a:lnTo>
                    <a:pt x="30" y="0"/>
                  </a:lnTo>
                  <a:lnTo>
                    <a:pt x="38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0" name="Freeform 415"/>
            <p:cNvSpPr>
              <a:spLocks/>
            </p:cNvSpPr>
            <p:nvPr/>
          </p:nvSpPr>
          <p:spPr bwMode="auto">
            <a:xfrm rot="16200000">
              <a:off x="5837807" y="356435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30 w 59"/>
                <a:gd name="T7" fmla="*/ 46 h 54"/>
                <a:gd name="T8" fmla="*/ 11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30 w 59"/>
                <a:gd name="T17" fmla="*/ 0 h 54"/>
                <a:gd name="T18" fmla="*/ 38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30" y="46"/>
                  </a:lnTo>
                  <a:lnTo>
                    <a:pt x="11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30" y="0"/>
                  </a:lnTo>
                  <a:lnTo>
                    <a:pt x="38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1" name="Freeform 416"/>
            <p:cNvSpPr>
              <a:spLocks/>
            </p:cNvSpPr>
            <p:nvPr/>
          </p:nvSpPr>
          <p:spPr bwMode="auto">
            <a:xfrm rot="16200000">
              <a:off x="3641965" y="69169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7 w 59"/>
                <a:gd name="T3" fmla="*/ 40 h 56"/>
                <a:gd name="T4" fmla="*/ 27 w 59"/>
                <a:gd name="T5" fmla="*/ 56 h 56"/>
                <a:gd name="T6" fmla="*/ 19 w 59"/>
                <a:gd name="T7" fmla="*/ 38 h 56"/>
                <a:gd name="T8" fmla="*/ 0 w 59"/>
                <a:gd name="T9" fmla="*/ 32 h 56"/>
                <a:gd name="T10" fmla="*/ 16 w 59"/>
                <a:gd name="T11" fmla="*/ 22 h 56"/>
                <a:gd name="T12" fmla="*/ 13 w 59"/>
                <a:gd name="T13" fmla="*/ 0 h 56"/>
                <a:gd name="T14" fmla="*/ 29 w 59"/>
                <a:gd name="T15" fmla="*/ 11 h 56"/>
                <a:gd name="T16" fmla="*/ 48 w 59"/>
                <a:gd name="T17" fmla="*/ 3 h 56"/>
                <a:gd name="T18" fmla="*/ 45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8"/>
                  </a:lnTo>
                  <a:lnTo>
                    <a:pt x="0" y="32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2" name="Freeform 417"/>
            <p:cNvSpPr>
              <a:spLocks/>
            </p:cNvSpPr>
            <p:nvPr/>
          </p:nvSpPr>
          <p:spPr bwMode="auto">
            <a:xfrm rot="16200000">
              <a:off x="1276375" y="604528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8 w 59"/>
                <a:gd name="T3" fmla="*/ 38 h 56"/>
                <a:gd name="T4" fmla="*/ 27 w 59"/>
                <a:gd name="T5" fmla="*/ 56 h 56"/>
                <a:gd name="T6" fmla="*/ 22 w 59"/>
                <a:gd name="T7" fmla="*/ 38 h 56"/>
                <a:gd name="T8" fmla="*/ 0 w 59"/>
                <a:gd name="T9" fmla="*/ 32 h 56"/>
                <a:gd name="T10" fmla="*/ 16 w 59"/>
                <a:gd name="T11" fmla="*/ 19 h 56"/>
                <a:gd name="T12" fmla="*/ 14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8" y="38"/>
                  </a:lnTo>
                  <a:lnTo>
                    <a:pt x="27" y="56"/>
                  </a:lnTo>
                  <a:lnTo>
                    <a:pt x="22" y="38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4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3" name="Freeform 418"/>
            <p:cNvSpPr>
              <a:spLocks/>
            </p:cNvSpPr>
            <p:nvPr/>
          </p:nvSpPr>
          <p:spPr bwMode="auto">
            <a:xfrm rot="16200000">
              <a:off x="1800852" y="357511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7 w 59"/>
                <a:gd name="T3" fmla="*/ 40 h 56"/>
                <a:gd name="T4" fmla="*/ 27 w 59"/>
                <a:gd name="T5" fmla="*/ 56 h 56"/>
                <a:gd name="T6" fmla="*/ 21 w 59"/>
                <a:gd name="T7" fmla="*/ 37 h 56"/>
                <a:gd name="T8" fmla="*/ 0 w 59"/>
                <a:gd name="T9" fmla="*/ 34 h 56"/>
                <a:gd name="T10" fmla="*/ 16 w 59"/>
                <a:gd name="T11" fmla="*/ 21 h 56"/>
                <a:gd name="T12" fmla="*/ 13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5 w 59"/>
                <a:gd name="T19" fmla="*/ 24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5" y="24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4" name="Freeform 419"/>
            <p:cNvSpPr>
              <a:spLocks/>
            </p:cNvSpPr>
            <p:nvPr/>
          </p:nvSpPr>
          <p:spPr bwMode="auto">
            <a:xfrm rot="16200000">
              <a:off x="2430879" y="541514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5" name="Freeform 420"/>
            <p:cNvSpPr>
              <a:spLocks/>
            </p:cNvSpPr>
            <p:nvPr/>
          </p:nvSpPr>
          <p:spPr bwMode="auto">
            <a:xfrm rot="16200000">
              <a:off x="4017369" y="668825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6" name="Freeform 421"/>
            <p:cNvSpPr>
              <a:spLocks/>
            </p:cNvSpPr>
            <p:nvPr/>
          </p:nvSpPr>
          <p:spPr bwMode="auto">
            <a:xfrm rot="16200000">
              <a:off x="6514623" y="6732864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40 w 59"/>
                <a:gd name="T3" fmla="*/ 40 h 56"/>
                <a:gd name="T4" fmla="*/ 30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9 h 56"/>
                <a:gd name="T12" fmla="*/ 16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40" y="40"/>
                  </a:lnTo>
                  <a:lnTo>
                    <a:pt x="30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6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7" name="Freeform 422"/>
            <p:cNvSpPr>
              <a:spLocks/>
            </p:cNvSpPr>
            <p:nvPr/>
          </p:nvSpPr>
          <p:spPr bwMode="auto">
            <a:xfrm rot="16200000">
              <a:off x="242653" y="156425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8 w 59"/>
                <a:gd name="T3" fmla="*/ 37 h 56"/>
                <a:gd name="T4" fmla="*/ 27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8 h 56"/>
                <a:gd name="T12" fmla="*/ 14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8" y="37"/>
                  </a:lnTo>
                  <a:lnTo>
                    <a:pt x="27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8"/>
                  </a:lnTo>
                  <a:lnTo>
                    <a:pt x="14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8" name="Freeform 423"/>
            <p:cNvSpPr>
              <a:spLocks/>
            </p:cNvSpPr>
            <p:nvPr/>
          </p:nvSpPr>
          <p:spPr bwMode="auto">
            <a:xfrm rot="16200000">
              <a:off x="180630" y="3269353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9" name="Freeform 424"/>
            <p:cNvSpPr>
              <a:spLocks/>
            </p:cNvSpPr>
            <p:nvPr/>
          </p:nvSpPr>
          <p:spPr bwMode="auto">
            <a:xfrm rot="16200000">
              <a:off x="756250" y="3764452"/>
              <a:ext cx="128399" cy="126223"/>
            </a:xfrm>
            <a:custGeom>
              <a:avLst/>
              <a:gdLst>
                <a:gd name="T0" fmla="*/ 59 w 59"/>
                <a:gd name="T1" fmla="*/ 40 h 58"/>
                <a:gd name="T2" fmla="*/ 40 w 59"/>
                <a:gd name="T3" fmla="*/ 40 h 58"/>
                <a:gd name="T4" fmla="*/ 29 w 59"/>
                <a:gd name="T5" fmla="*/ 58 h 58"/>
                <a:gd name="T6" fmla="*/ 21 w 59"/>
                <a:gd name="T7" fmla="*/ 40 h 58"/>
                <a:gd name="T8" fmla="*/ 0 w 59"/>
                <a:gd name="T9" fmla="*/ 34 h 58"/>
                <a:gd name="T10" fmla="*/ 16 w 59"/>
                <a:gd name="T11" fmla="*/ 21 h 58"/>
                <a:gd name="T12" fmla="*/ 16 w 59"/>
                <a:gd name="T13" fmla="*/ 0 h 58"/>
                <a:gd name="T14" fmla="*/ 32 w 59"/>
                <a:gd name="T15" fmla="*/ 13 h 58"/>
                <a:gd name="T16" fmla="*/ 51 w 59"/>
                <a:gd name="T17" fmla="*/ 5 h 58"/>
                <a:gd name="T18" fmla="*/ 45 w 59"/>
                <a:gd name="T19" fmla="*/ 24 h 58"/>
                <a:gd name="T20" fmla="*/ 59 w 59"/>
                <a:gd name="T21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8">
                  <a:moveTo>
                    <a:pt x="59" y="40"/>
                  </a:moveTo>
                  <a:lnTo>
                    <a:pt x="40" y="40"/>
                  </a:lnTo>
                  <a:lnTo>
                    <a:pt x="29" y="58"/>
                  </a:lnTo>
                  <a:lnTo>
                    <a:pt x="21" y="40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6" y="0"/>
                  </a:lnTo>
                  <a:lnTo>
                    <a:pt x="32" y="13"/>
                  </a:lnTo>
                  <a:lnTo>
                    <a:pt x="51" y="5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0" name="Freeform 425"/>
            <p:cNvSpPr>
              <a:spLocks/>
            </p:cNvSpPr>
            <p:nvPr/>
          </p:nvSpPr>
          <p:spPr bwMode="auto">
            <a:xfrm rot="16200000">
              <a:off x="698579" y="6572909"/>
              <a:ext cx="121870" cy="121870"/>
            </a:xfrm>
            <a:custGeom>
              <a:avLst/>
              <a:gdLst>
                <a:gd name="T0" fmla="*/ 56 w 56"/>
                <a:gd name="T1" fmla="*/ 37 h 56"/>
                <a:gd name="T2" fmla="*/ 37 w 56"/>
                <a:gd name="T3" fmla="*/ 40 h 56"/>
                <a:gd name="T4" fmla="*/ 27 w 56"/>
                <a:gd name="T5" fmla="*/ 56 h 56"/>
                <a:gd name="T6" fmla="*/ 19 w 56"/>
                <a:gd name="T7" fmla="*/ 37 h 56"/>
                <a:gd name="T8" fmla="*/ 0 w 56"/>
                <a:gd name="T9" fmla="*/ 32 h 56"/>
                <a:gd name="T10" fmla="*/ 16 w 56"/>
                <a:gd name="T11" fmla="*/ 19 h 56"/>
                <a:gd name="T12" fmla="*/ 13 w 56"/>
                <a:gd name="T13" fmla="*/ 0 h 56"/>
                <a:gd name="T14" fmla="*/ 29 w 56"/>
                <a:gd name="T15" fmla="*/ 11 h 56"/>
                <a:gd name="T16" fmla="*/ 48 w 56"/>
                <a:gd name="T17" fmla="*/ 3 h 56"/>
                <a:gd name="T18" fmla="*/ 43 w 56"/>
                <a:gd name="T19" fmla="*/ 21 h 56"/>
                <a:gd name="T20" fmla="*/ 56 w 56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3" y="21"/>
                  </a:lnTo>
                  <a:lnTo>
                    <a:pt x="56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1" name="Freeform 426"/>
            <p:cNvSpPr>
              <a:spLocks/>
            </p:cNvSpPr>
            <p:nvPr/>
          </p:nvSpPr>
          <p:spPr bwMode="auto">
            <a:xfrm rot="16200000">
              <a:off x="9903580" y="4925483"/>
              <a:ext cx="126223" cy="121870"/>
            </a:xfrm>
            <a:custGeom>
              <a:avLst/>
              <a:gdLst>
                <a:gd name="T0" fmla="*/ 58 w 58"/>
                <a:gd name="T1" fmla="*/ 21 h 56"/>
                <a:gd name="T2" fmla="*/ 45 w 58"/>
                <a:gd name="T3" fmla="*/ 35 h 56"/>
                <a:gd name="T4" fmla="*/ 48 w 58"/>
                <a:gd name="T5" fmla="*/ 56 h 56"/>
                <a:gd name="T6" fmla="*/ 29 w 58"/>
                <a:gd name="T7" fmla="*/ 45 h 56"/>
                <a:gd name="T8" fmla="*/ 10 w 58"/>
                <a:gd name="T9" fmla="*/ 56 h 56"/>
                <a:gd name="T10" fmla="*/ 16 w 58"/>
                <a:gd name="T11" fmla="*/ 35 h 56"/>
                <a:gd name="T12" fmla="*/ 0 w 58"/>
                <a:gd name="T13" fmla="*/ 21 h 56"/>
                <a:gd name="T14" fmla="*/ 21 w 58"/>
                <a:gd name="T15" fmla="*/ 19 h 56"/>
                <a:gd name="T16" fmla="*/ 32 w 58"/>
                <a:gd name="T17" fmla="*/ 0 h 56"/>
                <a:gd name="T18" fmla="*/ 40 w 58"/>
                <a:gd name="T19" fmla="*/ 19 h 56"/>
                <a:gd name="T20" fmla="*/ 58 w 58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58" y="21"/>
                  </a:moveTo>
                  <a:lnTo>
                    <a:pt x="45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0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2" name="Freeform 427"/>
            <p:cNvSpPr>
              <a:spLocks/>
            </p:cNvSpPr>
            <p:nvPr/>
          </p:nvSpPr>
          <p:spPr bwMode="auto">
            <a:xfrm rot="16200000">
              <a:off x="10906833" y="4364009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4 h 56"/>
                <a:gd name="T4" fmla="*/ 45 w 56"/>
                <a:gd name="T5" fmla="*/ 56 h 56"/>
                <a:gd name="T6" fmla="*/ 26 w 56"/>
                <a:gd name="T7" fmla="*/ 45 h 56"/>
                <a:gd name="T8" fmla="*/ 8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4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8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3" name="Freeform 428"/>
            <p:cNvSpPr>
              <a:spLocks/>
            </p:cNvSpPr>
            <p:nvPr/>
          </p:nvSpPr>
          <p:spPr bwMode="auto">
            <a:xfrm rot="16200000">
              <a:off x="9841556" y="2345532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29 w 59"/>
                <a:gd name="T7" fmla="*/ 46 h 54"/>
                <a:gd name="T8" fmla="*/ 10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29 w 59"/>
                <a:gd name="T17" fmla="*/ 0 h 54"/>
                <a:gd name="T18" fmla="*/ 37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29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29" y="0"/>
                  </a:lnTo>
                  <a:lnTo>
                    <a:pt x="37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4" name="Freeform 429"/>
            <p:cNvSpPr>
              <a:spLocks/>
            </p:cNvSpPr>
            <p:nvPr/>
          </p:nvSpPr>
          <p:spPr bwMode="auto">
            <a:xfrm rot="16200000">
              <a:off x="9227852" y="5779664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5 w 59"/>
                <a:gd name="T5" fmla="*/ 56 h 56"/>
                <a:gd name="T6" fmla="*/ 27 w 59"/>
                <a:gd name="T7" fmla="*/ 46 h 56"/>
                <a:gd name="T8" fmla="*/ 10 w 59"/>
                <a:gd name="T9" fmla="*/ 54 h 56"/>
                <a:gd name="T10" fmla="*/ 13 w 59"/>
                <a:gd name="T11" fmla="*/ 35 h 56"/>
                <a:gd name="T12" fmla="*/ 0 w 59"/>
                <a:gd name="T13" fmla="*/ 19 h 56"/>
                <a:gd name="T14" fmla="*/ 19 w 59"/>
                <a:gd name="T15" fmla="*/ 16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5" y="56"/>
                  </a:lnTo>
                  <a:lnTo>
                    <a:pt x="27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19" y="16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5" name="Freeform 430"/>
            <p:cNvSpPr>
              <a:spLocks/>
            </p:cNvSpPr>
            <p:nvPr/>
          </p:nvSpPr>
          <p:spPr bwMode="auto">
            <a:xfrm rot="16200000">
              <a:off x="9382366" y="328143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5 w 118"/>
                <a:gd name="T3" fmla="*/ 38 h 113"/>
                <a:gd name="T4" fmla="*/ 118 w 118"/>
                <a:gd name="T5" fmla="*/ 43 h 113"/>
                <a:gd name="T6" fmla="*/ 88 w 118"/>
                <a:gd name="T7" fmla="*/ 72 h 113"/>
                <a:gd name="T8" fmla="*/ 94 w 118"/>
                <a:gd name="T9" fmla="*/ 113 h 113"/>
                <a:gd name="T10" fmla="*/ 59 w 118"/>
                <a:gd name="T11" fmla="*/ 94 h 113"/>
                <a:gd name="T12" fmla="*/ 21 w 118"/>
                <a:gd name="T13" fmla="*/ 113 h 113"/>
                <a:gd name="T14" fmla="*/ 30 w 118"/>
                <a:gd name="T15" fmla="*/ 72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5" y="38"/>
                  </a:lnTo>
                  <a:lnTo>
                    <a:pt x="118" y="43"/>
                  </a:lnTo>
                  <a:lnTo>
                    <a:pt x="88" y="72"/>
                  </a:lnTo>
                  <a:lnTo>
                    <a:pt x="94" y="113"/>
                  </a:lnTo>
                  <a:lnTo>
                    <a:pt x="59" y="94"/>
                  </a:lnTo>
                  <a:lnTo>
                    <a:pt x="21" y="113"/>
                  </a:lnTo>
                  <a:lnTo>
                    <a:pt x="30" y="72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6" name="Freeform 431"/>
            <p:cNvSpPr>
              <a:spLocks/>
            </p:cNvSpPr>
            <p:nvPr/>
          </p:nvSpPr>
          <p:spPr bwMode="auto">
            <a:xfrm rot="16200000">
              <a:off x="5248042" y="5237777"/>
              <a:ext cx="256798" cy="250269"/>
            </a:xfrm>
            <a:custGeom>
              <a:avLst/>
              <a:gdLst>
                <a:gd name="T0" fmla="*/ 32 w 118"/>
                <a:gd name="T1" fmla="*/ 0 h 115"/>
                <a:gd name="T2" fmla="*/ 67 w 118"/>
                <a:gd name="T3" fmla="*/ 24 h 115"/>
                <a:gd name="T4" fmla="*/ 104 w 118"/>
                <a:gd name="T5" fmla="*/ 10 h 115"/>
                <a:gd name="T6" fmla="*/ 91 w 118"/>
                <a:gd name="T7" fmla="*/ 48 h 115"/>
                <a:gd name="T8" fmla="*/ 118 w 118"/>
                <a:gd name="T9" fmla="*/ 80 h 115"/>
                <a:gd name="T10" fmla="*/ 78 w 118"/>
                <a:gd name="T11" fmla="*/ 82 h 115"/>
                <a:gd name="T12" fmla="*/ 54 w 118"/>
                <a:gd name="T13" fmla="*/ 115 h 115"/>
                <a:gd name="T14" fmla="*/ 40 w 118"/>
                <a:gd name="T15" fmla="*/ 77 h 115"/>
                <a:gd name="T16" fmla="*/ 0 w 118"/>
                <a:gd name="T17" fmla="*/ 66 h 115"/>
                <a:gd name="T18" fmla="*/ 35 w 118"/>
                <a:gd name="T19" fmla="*/ 42 h 115"/>
                <a:gd name="T20" fmla="*/ 32 w 118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5">
                  <a:moveTo>
                    <a:pt x="32" y="0"/>
                  </a:moveTo>
                  <a:lnTo>
                    <a:pt x="67" y="24"/>
                  </a:lnTo>
                  <a:lnTo>
                    <a:pt x="104" y="10"/>
                  </a:lnTo>
                  <a:lnTo>
                    <a:pt x="91" y="48"/>
                  </a:lnTo>
                  <a:lnTo>
                    <a:pt x="118" y="80"/>
                  </a:lnTo>
                  <a:lnTo>
                    <a:pt x="78" y="82"/>
                  </a:lnTo>
                  <a:lnTo>
                    <a:pt x="54" y="115"/>
                  </a:lnTo>
                  <a:lnTo>
                    <a:pt x="40" y="77"/>
                  </a:lnTo>
                  <a:lnTo>
                    <a:pt x="0" y="66"/>
                  </a:lnTo>
                  <a:lnTo>
                    <a:pt x="35" y="4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7" name="Freeform 432"/>
            <p:cNvSpPr>
              <a:spLocks/>
            </p:cNvSpPr>
            <p:nvPr/>
          </p:nvSpPr>
          <p:spPr bwMode="auto">
            <a:xfrm rot="16200000">
              <a:off x="2157758" y="1002783"/>
              <a:ext cx="250269" cy="248093"/>
            </a:xfrm>
            <a:custGeom>
              <a:avLst/>
              <a:gdLst>
                <a:gd name="T0" fmla="*/ 29 w 115"/>
                <a:gd name="T1" fmla="*/ 0 h 114"/>
                <a:gd name="T2" fmla="*/ 64 w 115"/>
                <a:gd name="T3" fmla="*/ 21 h 114"/>
                <a:gd name="T4" fmla="*/ 101 w 115"/>
                <a:gd name="T5" fmla="*/ 8 h 114"/>
                <a:gd name="T6" fmla="*/ 91 w 115"/>
                <a:gd name="T7" fmla="*/ 48 h 114"/>
                <a:gd name="T8" fmla="*/ 115 w 115"/>
                <a:gd name="T9" fmla="*/ 80 h 114"/>
                <a:gd name="T10" fmla="*/ 75 w 115"/>
                <a:gd name="T11" fmla="*/ 80 h 114"/>
                <a:gd name="T12" fmla="*/ 53 w 115"/>
                <a:gd name="T13" fmla="*/ 114 h 114"/>
                <a:gd name="T14" fmla="*/ 40 w 115"/>
                <a:gd name="T15" fmla="*/ 74 h 114"/>
                <a:gd name="T16" fmla="*/ 0 w 115"/>
                <a:gd name="T17" fmla="*/ 64 h 114"/>
                <a:gd name="T18" fmla="*/ 32 w 115"/>
                <a:gd name="T19" fmla="*/ 40 h 114"/>
                <a:gd name="T20" fmla="*/ 29 w 115"/>
                <a:gd name="T2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4">
                  <a:moveTo>
                    <a:pt x="29" y="0"/>
                  </a:moveTo>
                  <a:lnTo>
                    <a:pt x="64" y="21"/>
                  </a:lnTo>
                  <a:lnTo>
                    <a:pt x="101" y="8"/>
                  </a:lnTo>
                  <a:lnTo>
                    <a:pt x="91" y="48"/>
                  </a:lnTo>
                  <a:lnTo>
                    <a:pt x="115" y="80"/>
                  </a:lnTo>
                  <a:lnTo>
                    <a:pt x="75" y="80"/>
                  </a:lnTo>
                  <a:lnTo>
                    <a:pt x="53" y="114"/>
                  </a:lnTo>
                  <a:lnTo>
                    <a:pt x="40" y="74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8" name="Freeform 433"/>
            <p:cNvSpPr>
              <a:spLocks/>
            </p:cNvSpPr>
            <p:nvPr/>
          </p:nvSpPr>
          <p:spPr bwMode="auto">
            <a:xfrm rot="16200000">
              <a:off x="772572" y="2731818"/>
              <a:ext cx="254622" cy="250269"/>
            </a:xfrm>
            <a:custGeom>
              <a:avLst/>
              <a:gdLst>
                <a:gd name="T0" fmla="*/ 32 w 117"/>
                <a:gd name="T1" fmla="*/ 0 h 115"/>
                <a:gd name="T2" fmla="*/ 64 w 117"/>
                <a:gd name="T3" fmla="*/ 24 h 115"/>
                <a:gd name="T4" fmla="*/ 104 w 117"/>
                <a:gd name="T5" fmla="*/ 8 h 115"/>
                <a:gd name="T6" fmla="*/ 90 w 117"/>
                <a:gd name="T7" fmla="*/ 48 h 115"/>
                <a:gd name="T8" fmla="*/ 117 w 117"/>
                <a:gd name="T9" fmla="*/ 80 h 115"/>
                <a:gd name="T10" fmla="*/ 74 w 117"/>
                <a:gd name="T11" fmla="*/ 80 h 115"/>
                <a:gd name="T12" fmla="*/ 53 w 117"/>
                <a:gd name="T13" fmla="*/ 115 h 115"/>
                <a:gd name="T14" fmla="*/ 40 w 117"/>
                <a:gd name="T15" fmla="*/ 75 h 115"/>
                <a:gd name="T16" fmla="*/ 0 w 117"/>
                <a:gd name="T17" fmla="*/ 64 h 115"/>
                <a:gd name="T18" fmla="*/ 32 w 117"/>
                <a:gd name="T19" fmla="*/ 40 h 115"/>
                <a:gd name="T20" fmla="*/ 32 w 117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5">
                  <a:moveTo>
                    <a:pt x="32" y="0"/>
                  </a:moveTo>
                  <a:lnTo>
                    <a:pt x="64" y="24"/>
                  </a:lnTo>
                  <a:lnTo>
                    <a:pt x="104" y="8"/>
                  </a:lnTo>
                  <a:lnTo>
                    <a:pt x="90" y="48"/>
                  </a:lnTo>
                  <a:lnTo>
                    <a:pt x="117" y="80"/>
                  </a:lnTo>
                  <a:lnTo>
                    <a:pt x="74" y="80"/>
                  </a:lnTo>
                  <a:lnTo>
                    <a:pt x="53" y="115"/>
                  </a:lnTo>
                  <a:lnTo>
                    <a:pt x="40" y="75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9" name="Freeform 434"/>
            <p:cNvSpPr>
              <a:spLocks/>
            </p:cNvSpPr>
            <p:nvPr/>
          </p:nvSpPr>
          <p:spPr bwMode="auto">
            <a:xfrm rot="16200000">
              <a:off x="1273110" y="6218180"/>
              <a:ext cx="250269" cy="250269"/>
            </a:xfrm>
            <a:custGeom>
              <a:avLst/>
              <a:gdLst>
                <a:gd name="T0" fmla="*/ 30 w 115"/>
                <a:gd name="T1" fmla="*/ 0 h 115"/>
                <a:gd name="T2" fmla="*/ 64 w 115"/>
                <a:gd name="T3" fmla="*/ 25 h 115"/>
                <a:gd name="T4" fmla="*/ 102 w 115"/>
                <a:gd name="T5" fmla="*/ 11 h 115"/>
                <a:gd name="T6" fmla="*/ 91 w 115"/>
                <a:gd name="T7" fmla="*/ 49 h 115"/>
                <a:gd name="T8" fmla="*/ 115 w 115"/>
                <a:gd name="T9" fmla="*/ 81 h 115"/>
                <a:gd name="T10" fmla="*/ 75 w 115"/>
                <a:gd name="T11" fmla="*/ 83 h 115"/>
                <a:gd name="T12" fmla="*/ 54 w 115"/>
                <a:gd name="T13" fmla="*/ 115 h 115"/>
                <a:gd name="T14" fmla="*/ 40 w 115"/>
                <a:gd name="T15" fmla="*/ 78 h 115"/>
                <a:gd name="T16" fmla="*/ 0 w 115"/>
                <a:gd name="T17" fmla="*/ 67 h 115"/>
                <a:gd name="T18" fmla="*/ 32 w 115"/>
                <a:gd name="T19" fmla="*/ 43 h 115"/>
                <a:gd name="T20" fmla="*/ 30 w 115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5">
                  <a:moveTo>
                    <a:pt x="30" y="0"/>
                  </a:moveTo>
                  <a:lnTo>
                    <a:pt x="64" y="25"/>
                  </a:lnTo>
                  <a:lnTo>
                    <a:pt x="102" y="11"/>
                  </a:lnTo>
                  <a:lnTo>
                    <a:pt x="91" y="49"/>
                  </a:lnTo>
                  <a:lnTo>
                    <a:pt x="115" y="81"/>
                  </a:lnTo>
                  <a:lnTo>
                    <a:pt x="75" y="83"/>
                  </a:lnTo>
                  <a:lnTo>
                    <a:pt x="54" y="115"/>
                  </a:lnTo>
                  <a:lnTo>
                    <a:pt x="40" y="78"/>
                  </a:lnTo>
                  <a:lnTo>
                    <a:pt x="0" y="67"/>
                  </a:lnTo>
                  <a:lnTo>
                    <a:pt x="32" y="4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0" name="Freeform 435"/>
            <p:cNvSpPr>
              <a:spLocks/>
            </p:cNvSpPr>
            <p:nvPr/>
          </p:nvSpPr>
          <p:spPr bwMode="auto">
            <a:xfrm rot="16200000">
              <a:off x="11643496" y="6386839"/>
              <a:ext cx="256798" cy="245917"/>
            </a:xfrm>
            <a:custGeom>
              <a:avLst/>
              <a:gdLst>
                <a:gd name="T0" fmla="*/ 19 w 118"/>
                <a:gd name="T1" fmla="*/ 3 h 113"/>
                <a:gd name="T2" fmla="*/ 56 w 118"/>
                <a:gd name="T3" fmla="*/ 22 h 113"/>
                <a:gd name="T4" fmla="*/ 91 w 118"/>
                <a:gd name="T5" fmla="*/ 0 h 113"/>
                <a:gd name="T6" fmla="*/ 86 w 118"/>
                <a:gd name="T7" fmla="*/ 41 h 113"/>
                <a:gd name="T8" fmla="*/ 118 w 118"/>
                <a:gd name="T9" fmla="*/ 67 h 113"/>
                <a:gd name="T10" fmla="*/ 78 w 118"/>
                <a:gd name="T11" fmla="*/ 75 h 113"/>
                <a:gd name="T12" fmla="*/ 59 w 118"/>
                <a:gd name="T13" fmla="*/ 113 h 113"/>
                <a:gd name="T14" fmla="*/ 40 w 118"/>
                <a:gd name="T15" fmla="*/ 78 h 113"/>
                <a:gd name="T16" fmla="*/ 0 w 118"/>
                <a:gd name="T17" fmla="*/ 73 h 113"/>
                <a:gd name="T18" fmla="*/ 27 w 118"/>
                <a:gd name="T19" fmla="*/ 43 h 113"/>
                <a:gd name="T20" fmla="*/ 19 w 118"/>
                <a:gd name="T21" fmla="*/ 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19" y="3"/>
                  </a:moveTo>
                  <a:lnTo>
                    <a:pt x="56" y="22"/>
                  </a:lnTo>
                  <a:lnTo>
                    <a:pt x="91" y="0"/>
                  </a:lnTo>
                  <a:lnTo>
                    <a:pt x="86" y="41"/>
                  </a:lnTo>
                  <a:lnTo>
                    <a:pt x="118" y="67"/>
                  </a:lnTo>
                  <a:lnTo>
                    <a:pt x="78" y="75"/>
                  </a:lnTo>
                  <a:lnTo>
                    <a:pt x="59" y="113"/>
                  </a:lnTo>
                  <a:lnTo>
                    <a:pt x="40" y="78"/>
                  </a:lnTo>
                  <a:lnTo>
                    <a:pt x="0" y="73"/>
                  </a:lnTo>
                  <a:lnTo>
                    <a:pt x="27" y="43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1" name="Freeform 436"/>
            <p:cNvSpPr>
              <a:spLocks/>
            </p:cNvSpPr>
            <p:nvPr/>
          </p:nvSpPr>
          <p:spPr bwMode="auto">
            <a:xfrm rot="16200000">
              <a:off x="10263750" y="2210604"/>
              <a:ext cx="646348" cy="604999"/>
            </a:xfrm>
            <a:custGeom>
              <a:avLst/>
              <a:gdLst>
                <a:gd name="T0" fmla="*/ 111 w 111"/>
                <a:gd name="T1" fmla="*/ 23 h 104"/>
                <a:gd name="T2" fmla="*/ 3 w 111"/>
                <a:gd name="T3" fmla="*/ 58 h 104"/>
                <a:gd name="T4" fmla="*/ 111 w 111"/>
                <a:gd name="T5" fmla="*/ 2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04">
                  <a:moveTo>
                    <a:pt x="111" y="23"/>
                  </a:moveTo>
                  <a:cubicBezTo>
                    <a:pt x="111" y="23"/>
                    <a:pt x="48" y="104"/>
                    <a:pt x="3" y="58"/>
                  </a:cubicBezTo>
                  <a:cubicBezTo>
                    <a:pt x="3" y="58"/>
                    <a:pt x="0" y="0"/>
                    <a:pt x="111" y="23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2" name="Freeform 437"/>
            <p:cNvSpPr>
              <a:spLocks/>
            </p:cNvSpPr>
            <p:nvPr/>
          </p:nvSpPr>
          <p:spPr bwMode="auto">
            <a:xfrm rot="16200000">
              <a:off x="10314892" y="2292214"/>
              <a:ext cx="524478" cy="480953"/>
            </a:xfrm>
            <a:custGeom>
              <a:avLst/>
              <a:gdLst>
                <a:gd name="T0" fmla="*/ 90 w 90"/>
                <a:gd name="T1" fmla="*/ 18 h 83"/>
                <a:gd name="T2" fmla="*/ 3 w 90"/>
                <a:gd name="T3" fmla="*/ 47 h 83"/>
                <a:gd name="T4" fmla="*/ 90 w 90"/>
                <a:gd name="T5" fmla="*/ 1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83">
                  <a:moveTo>
                    <a:pt x="90" y="18"/>
                  </a:moveTo>
                  <a:cubicBezTo>
                    <a:pt x="90" y="18"/>
                    <a:pt x="39" y="83"/>
                    <a:pt x="3" y="47"/>
                  </a:cubicBezTo>
                  <a:cubicBezTo>
                    <a:pt x="3" y="47"/>
                    <a:pt x="0" y="0"/>
                    <a:pt x="90" y="18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3" name="Freeform 438"/>
            <p:cNvSpPr>
              <a:spLocks/>
            </p:cNvSpPr>
            <p:nvPr/>
          </p:nvSpPr>
          <p:spPr bwMode="auto">
            <a:xfrm rot="16200000">
              <a:off x="10521636" y="2638238"/>
              <a:ext cx="174100" cy="278561"/>
            </a:xfrm>
            <a:custGeom>
              <a:avLst/>
              <a:gdLst>
                <a:gd name="T0" fmla="*/ 43 w 80"/>
                <a:gd name="T1" fmla="*/ 0 h 128"/>
                <a:gd name="T2" fmla="*/ 80 w 80"/>
                <a:gd name="T3" fmla="*/ 115 h 128"/>
                <a:gd name="T4" fmla="*/ 38 w 80"/>
                <a:gd name="T5" fmla="*/ 128 h 128"/>
                <a:gd name="T6" fmla="*/ 0 w 80"/>
                <a:gd name="T7" fmla="*/ 14 h 128"/>
                <a:gd name="T8" fmla="*/ 43 w 80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8">
                  <a:moveTo>
                    <a:pt x="43" y="0"/>
                  </a:moveTo>
                  <a:lnTo>
                    <a:pt x="80" y="115"/>
                  </a:lnTo>
                  <a:lnTo>
                    <a:pt x="38" y="128"/>
                  </a:lnTo>
                  <a:lnTo>
                    <a:pt x="0" y="1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285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4" name="Freeform 439"/>
            <p:cNvSpPr>
              <a:spLocks/>
            </p:cNvSpPr>
            <p:nvPr/>
          </p:nvSpPr>
          <p:spPr bwMode="auto">
            <a:xfrm rot="16200000">
              <a:off x="10590188" y="2523985"/>
              <a:ext cx="539711" cy="511420"/>
            </a:xfrm>
            <a:custGeom>
              <a:avLst/>
              <a:gdLst>
                <a:gd name="T0" fmla="*/ 0 w 93"/>
                <a:gd name="T1" fmla="*/ 16 h 88"/>
                <a:gd name="T2" fmla="*/ 93 w 93"/>
                <a:gd name="T3" fmla="*/ 76 h 88"/>
                <a:gd name="T4" fmla="*/ 46 w 93"/>
                <a:gd name="T5" fmla="*/ 0 h 88"/>
                <a:gd name="T6" fmla="*/ 0 w 93"/>
                <a:gd name="T7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88">
                  <a:moveTo>
                    <a:pt x="0" y="16"/>
                  </a:moveTo>
                  <a:cubicBezTo>
                    <a:pt x="36" y="88"/>
                    <a:pt x="93" y="76"/>
                    <a:pt x="93" y="76"/>
                  </a:cubicBezTo>
                  <a:cubicBezTo>
                    <a:pt x="46" y="0"/>
                    <a:pt x="46" y="0"/>
                    <a:pt x="46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5" name="Freeform 440"/>
            <p:cNvSpPr>
              <a:spLocks/>
            </p:cNvSpPr>
            <p:nvPr/>
          </p:nvSpPr>
          <p:spPr bwMode="auto">
            <a:xfrm rot="16200000">
              <a:off x="10936213" y="3516358"/>
              <a:ext cx="115342" cy="243741"/>
            </a:xfrm>
            <a:custGeom>
              <a:avLst/>
              <a:gdLst>
                <a:gd name="T0" fmla="*/ 11 w 20"/>
                <a:gd name="T1" fmla="*/ 42 h 42"/>
                <a:gd name="T2" fmla="*/ 20 w 20"/>
                <a:gd name="T3" fmla="*/ 0 h 42"/>
                <a:gd name="T4" fmla="*/ 8 w 20"/>
                <a:gd name="T5" fmla="*/ 3 h 42"/>
                <a:gd name="T6" fmla="*/ 0 w 20"/>
                <a:gd name="T7" fmla="*/ 42 h 42"/>
                <a:gd name="T8" fmla="*/ 11 w 20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2">
                  <a:moveTo>
                    <a:pt x="11" y="42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42"/>
                    <a:pt x="7" y="42"/>
                    <a:pt x="11" y="42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6" name="Freeform 441"/>
            <p:cNvSpPr>
              <a:spLocks/>
            </p:cNvSpPr>
            <p:nvPr/>
          </p:nvSpPr>
          <p:spPr bwMode="auto">
            <a:xfrm rot="16200000">
              <a:off x="10899217" y="3864559"/>
              <a:ext cx="232859" cy="139280"/>
            </a:xfrm>
            <a:custGeom>
              <a:avLst/>
              <a:gdLst>
                <a:gd name="T0" fmla="*/ 35 w 40"/>
                <a:gd name="T1" fmla="*/ 24 h 24"/>
                <a:gd name="T2" fmla="*/ 40 w 40"/>
                <a:gd name="T3" fmla="*/ 0 h 24"/>
                <a:gd name="T4" fmla="*/ 0 w 40"/>
                <a:gd name="T5" fmla="*/ 13 h 24"/>
                <a:gd name="T6" fmla="*/ 35 w 4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4">
                  <a:moveTo>
                    <a:pt x="35" y="24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" y="18"/>
                    <a:pt x="24" y="21"/>
                    <a:pt x="35" y="24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7" name="Freeform 442"/>
            <p:cNvSpPr>
              <a:spLocks/>
            </p:cNvSpPr>
            <p:nvPr/>
          </p:nvSpPr>
          <p:spPr bwMode="auto">
            <a:xfrm rot="16200000">
              <a:off x="10434586" y="2910270"/>
              <a:ext cx="879207" cy="517949"/>
            </a:xfrm>
            <a:custGeom>
              <a:avLst/>
              <a:gdLst>
                <a:gd name="T0" fmla="*/ 151 w 151"/>
                <a:gd name="T1" fmla="*/ 25 h 89"/>
                <a:gd name="T2" fmla="*/ 137 w 151"/>
                <a:gd name="T3" fmla="*/ 0 h 89"/>
                <a:gd name="T4" fmla="*/ 9 w 151"/>
                <a:gd name="T5" fmla="*/ 42 h 89"/>
                <a:gd name="T6" fmla="*/ 0 w 151"/>
                <a:gd name="T7" fmla="*/ 87 h 89"/>
                <a:gd name="T8" fmla="*/ 151 w 151"/>
                <a:gd name="T9" fmla="*/ 2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89">
                  <a:moveTo>
                    <a:pt x="151" y="25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92" y="89"/>
                    <a:pt x="151" y="25"/>
                    <a:pt x="151" y="25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8" name="Freeform 443"/>
            <p:cNvSpPr>
              <a:spLocks/>
            </p:cNvSpPr>
            <p:nvPr/>
          </p:nvSpPr>
          <p:spPr bwMode="auto">
            <a:xfrm rot="16200000">
              <a:off x="10981914" y="3729631"/>
              <a:ext cx="69640" cy="163219"/>
            </a:xfrm>
            <a:custGeom>
              <a:avLst/>
              <a:gdLst>
                <a:gd name="T0" fmla="*/ 6 w 12"/>
                <a:gd name="T1" fmla="*/ 28 h 28"/>
                <a:gd name="T2" fmla="*/ 12 w 12"/>
                <a:gd name="T3" fmla="*/ 0 h 28"/>
                <a:gd name="T4" fmla="*/ 5 w 12"/>
                <a:gd name="T5" fmla="*/ 2 h 28"/>
                <a:gd name="T6" fmla="*/ 0 w 12"/>
                <a:gd name="T7" fmla="*/ 26 h 28"/>
                <a:gd name="T8" fmla="*/ 6 w 12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8">
                  <a:moveTo>
                    <a:pt x="6" y="28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7"/>
                    <a:pt x="4" y="27"/>
                    <a:pt x="6" y="28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9" name="Freeform 444"/>
            <p:cNvSpPr>
              <a:spLocks/>
            </p:cNvSpPr>
            <p:nvPr/>
          </p:nvSpPr>
          <p:spPr bwMode="auto">
            <a:xfrm rot="16200000">
              <a:off x="10951447" y="3464127"/>
              <a:ext cx="76169" cy="261151"/>
            </a:xfrm>
            <a:custGeom>
              <a:avLst/>
              <a:gdLst>
                <a:gd name="T0" fmla="*/ 4 w 13"/>
                <a:gd name="T1" fmla="*/ 45 h 45"/>
                <a:gd name="T2" fmla="*/ 13 w 13"/>
                <a:gd name="T3" fmla="*/ 0 h 45"/>
                <a:gd name="T4" fmla="*/ 9 w 13"/>
                <a:gd name="T5" fmla="*/ 2 h 45"/>
                <a:gd name="T6" fmla="*/ 0 w 13"/>
                <a:gd name="T7" fmla="*/ 44 h 45"/>
                <a:gd name="T8" fmla="*/ 4 w 1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5">
                  <a:moveTo>
                    <a:pt x="4" y="45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4"/>
                    <a:pt x="2" y="44"/>
                    <a:pt x="4" y="45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0" name="Freeform 445"/>
            <p:cNvSpPr>
              <a:spLocks/>
            </p:cNvSpPr>
            <p:nvPr/>
          </p:nvSpPr>
          <p:spPr bwMode="auto">
            <a:xfrm rot="16200000">
              <a:off x="10924244" y="3615377"/>
              <a:ext cx="156690" cy="226331"/>
            </a:xfrm>
            <a:custGeom>
              <a:avLst/>
              <a:gdLst>
                <a:gd name="T0" fmla="*/ 19 w 27"/>
                <a:gd name="T1" fmla="*/ 39 h 39"/>
                <a:gd name="T2" fmla="*/ 27 w 27"/>
                <a:gd name="T3" fmla="*/ 0 h 39"/>
                <a:gd name="T4" fmla="*/ 6 w 27"/>
                <a:gd name="T5" fmla="*/ 7 h 39"/>
                <a:gd name="T6" fmla="*/ 0 w 27"/>
                <a:gd name="T7" fmla="*/ 36 h 39"/>
                <a:gd name="T8" fmla="*/ 19 w 27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9">
                  <a:moveTo>
                    <a:pt x="19" y="39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7"/>
                    <a:pt x="13" y="38"/>
                    <a:pt x="19" y="39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1" name="Freeform 446"/>
            <p:cNvSpPr>
              <a:spLocks/>
            </p:cNvSpPr>
            <p:nvPr/>
          </p:nvSpPr>
          <p:spPr bwMode="auto">
            <a:xfrm rot="16200000">
              <a:off x="10993884" y="3706780"/>
              <a:ext cx="39173" cy="169748"/>
            </a:xfrm>
            <a:custGeom>
              <a:avLst/>
              <a:gdLst>
                <a:gd name="T0" fmla="*/ 2 w 18"/>
                <a:gd name="T1" fmla="*/ 78 h 78"/>
                <a:gd name="T2" fmla="*/ 18 w 18"/>
                <a:gd name="T3" fmla="*/ 0 h 78"/>
                <a:gd name="T4" fmla="*/ 16 w 18"/>
                <a:gd name="T5" fmla="*/ 3 h 78"/>
                <a:gd name="T6" fmla="*/ 0 w 18"/>
                <a:gd name="T7" fmla="*/ 78 h 78"/>
                <a:gd name="T8" fmla="*/ 2 w 1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78">
                  <a:moveTo>
                    <a:pt x="2" y="78"/>
                  </a:moveTo>
                  <a:lnTo>
                    <a:pt x="18" y="0"/>
                  </a:lnTo>
                  <a:lnTo>
                    <a:pt x="16" y="3"/>
                  </a:lnTo>
                  <a:lnTo>
                    <a:pt x="0" y="78"/>
                  </a:lnTo>
                  <a:lnTo>
                    <a:pt x="2" y="78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2" name="Freeform 447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3" name="Freeform 448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4" name="Freeform 449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18 w 48"/>
                <a:gd name="T1" fmla="*/ 4 h 48"/>
                <a:gd name="T2" fmla="*/ 4 w 48"/>
                <a:gd name="T3" fmla="*/ 31 h 48"/>
                <a:gd name="T4" fmla="*/ 31 w 48"/>
                <a:gd name="T5" fmla="*/ 44 h 48"/>
                <a:gd name="T6" fmla="*/ 45 w 48"/>
                <a:gd name="T7" fmla="*/ 17 h 48"/>
                <a:gd name="T8" fmla="*/ 18 w 48"/>
                <a:gd name="T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18" y="4"/>
                  </a:moveTo>
                  <a:cubicBezTo>
                    <a:pt x="6" y="8"/>
                    <a:pt x="0" y="20"/>
                    <a:pt x="4" y="31"/>
                  </a:cubicBezTo>
                  <a:cubicBezTo>
                    <a:pt x="8" y="42"/>
                    <a:pt x="20" y="48"/>
                    <a:pt x="31" y="44"/>
                  </a:cubicBezTo>
                  <a:cubicBezTo>
                    <a:pt x="42" y="41"/>
                    <a:pt x="48" y="29"/>
                    <a:pt x="45" y="17"/>
                  </a:cubicBezTo>
                  <a:cubicBezTo>
                    <a:pt x="41" y="6"/>
                    <a:pt x="29" y="0"/>
                    <a:pt x="18" y="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5" name="Freeform 450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15 w 40"/>
                <a:gd name="T1" fmla="*/ 3 h 40"/>
                <a:gd name="T2" fmla="*/ 3 w 40"/>
                <a:gd name="T3" fmla="*/ 26 h 40"/>
                <a:gd name="T4" fmla="*/ 26 w 40"/>
                <a:gd name="T5" fmla="*/ 37 h 40"/>
                <a:gd name="T6" fmla="*/ 37 w 40"/>
                <a:gd name="T7" fmla="*/ 15 h 40"/>
                <a:gd name="T8" fmla="*/ 15 w 40"/>
                <a:gd name="T9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15" y="3"/>
                  </a:moveTo>
                  <a:cubicBezTo>
                    <a:pt x="5" y="6"/>
                    <a:pt x="0" y="16"/>
                    <a:pt x="3" y="26"/>
                  </a:cubicBezTo>
                  <a:cubicBezTo>
                    <a:pt x="6" y="35"/>
                    <a:pt x="16" y="40"/>
                    <a:pt x="26" y="37"/>
                  </a:cubicBezTo>
                  <a:cubicBezTo>
                    <a:pt x="35" y="34"/>
                    <a:pt x="40" y="24"/>
                    <a:pt x="37" y="15"/>
                  </a:cubicBezTo>
                  <a:cubicBezTo>
                    <a:pt x="34" y="5"/>
                    <a:pt x="24" y="0"/>
                    <a:pt x="15" y="3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6" name="Freeform 451"/>
            <p:cNvSpPr>
              <a:spLocks/>
            </p:cNvSpPr>
            <p:nvPr/>
          </p:nvSpPr>
          <p:spPr bwMode="auto">
            <a:xfrm rot="16200000">
              <a:off x="10366034" y="2737258"/>
              <a:ext cx="620233" cy="282913"/>
            </a:xfrm>
            <a:custGeom>
              <a:avLst/>
              <a:gdLst>
                <a:gd name="T0" fmla="*/ 107 w 107"/>
                <a:gd name="T1" fmla="*/ 0 h 49"/>
                <a:gd name="T2" fmla="*/ 0 w 107"/>
                <a:gd name="T3" fmla="*/ 35 h 49"/>
                <a:gd name="T4" fmla="*/ 107 w 107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9">
                  <a:moveTo>
                    <a:pt x="107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59" y="49"/>
                    <a:pt x="107" y="0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7" name="Freeform 452"/>
            <p:cNvSpPr>
              <a:spLocks/>
            </p:cNvSpPr>
            <p:nvPr/>
          </p:nvSpPr>
          <p:spPr bwMode="auto">
            <a:xfrm rot="16200000">
              <a:off x="10219137" y="2655648"/>
              <a:ext cx="350377" cy="602823"/>
            </a:xfrm>
            <a:custGeom>
              <a:avLst/>
              <a:gdLst>
                <a:gd name="T0" fmla="*/ 14 w 60"/>
                <a:gd name="T1" fmla="*/ 104 h 104"/>
                <a:gd name="T2" fmla="*/ 53 w 60"/>
                <a:gd name="T3" fmla="*/ 0 h 104"/>
                <a:gd name="T4" fmla="*/ 60 w 60"/>
                <a:gd name="T5" fmla="*/ 88 h 104"/>
                <a:gd name="T6" fmla="*/ 14 w 60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4">
                  <a:moveTo>
                    <a:pt x="14" y="104"/>
                  </a:moveTo>
                  <a:cubicBezTo>
                    <a:pt x="0" y="24"/>
                    <a:pt x="53" y="0"/>
                    <a:pt x="53" y="0"/>
                  </a:cubicBezTo>
                  <a:cubicBezTo>
                    <a:pt x="60" y="88"/>
                    <a:pt x="60" y="88"/>
                    <a:pt x="60" y="88"/>
                  </a:cubicBezTo>
                  <a:lnTo>
                    <a:pt x="14" y="104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8" name="Freeform 453"/>
            <p:cNvSpPr>
              <a:spLocks/>
            </p:cNvSpPr>
            <p:nvPr/>
          </p:nvSpPr>
          <p:spPr bwMode="auto">
            <a:xfrm rot="16200000">
              <a:off x="10673974" y="3602320"/>
              <a:ext cx="237212" cy="193687"/>
            </a:xfrm>
            <a:custGeom>
              <a:avLst/>
              <a:gdLst>
                <a:gd name="T0" fmla="*/ 8 w 41"/>
                <a:gd name="T1" fmla="*/ 0 h 33"/>
                <a:gd name="T2" fmla="*/ 41 w 41"/>
                <a:gd name="T3" fmla="*/ 30 h 33"/>
                <a:gd name="T4" fmla="*/ 29 w 41"/>
                <a:gd name="T5" fmla="*/ 33 h 33"/>
                <a:gd name="T6" fmla="*/ 0 w 41"/>
                <a:gd name="T7" fmla="*/ 7 h 33"/>
                <a:gd name="T8" fmla="*/ 8 w 41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3">
                  <a:moveTo>
                    <a:pt x="8" y="0"/>
                  </a:moveTo>
                  <a:cubicBezTo>
                    <a:pt x="41" y="30"/>
                    <a:pt x="41" y="30"/>
                    <a:pt x="41" y="30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5"/>
                    <a:pt x="5" y="3"/>
                    <a:pt x="8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9" name="Freeform 454"/>
            <p:cNvSpPr>
              <a:spLocks/>
            </p:cNvSpPr>
            <p:nvPr/>
          </p:nvSpPr>
          <p:spPr bwMode="auto">
            <a:xfrm rot="16200000">
              <a:off x="10820871" y="3849325"/>
              <a:ext cx="232859" cy="169748"/>
            </a:xfrm>
            <a:custGeom>
              <a:avLst/>
              <a:gdLst>
                <a:gd name="T0" fmla="*/ 21 w 40"/>
                <a:gd name="T1" fmla="*/ 0 h 29"/>
                <a:gd name="T2" fmla="*/ 40 w 40"/>
                <a:gd name="T3" fmla="*/ 16 h 29"/>
                <a:gd name="T4" fmla="*/ 0 w 40"/>
                <a:gd name="T5" fmla="*/ 29 h 29"/>
                <a:gd name="T6" fmla="*/ 21 w 40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9">
                  <a:moveTo>
                    <a:pt x="21" y="0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7" y="18"/>
                    <a:pt x="14" y="8"/>
                    <a:pt x="21" y="0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0" name="Freeform 455"/>
            <p:cNvSpPr>
              <a:spLocks/>
            </p:cNvSpPr>
            <p:nvPr/>
          </p:nvSpPr>
          <p:spPr bwMode="auto">
            <a:xfrm rot="16200000">
              <a:off x="10135351" y="3031053"/>
              <a:ext cx="942319" cy="504891"/>
            </a:xfrm>
            <a:custGeom>
              <a:avLst/>
              <a:gdLst>
                <a:gd name="T0" fmla="*/ 159 w 162"/>
                <a:gd name="T1" fmla="*/ 16 h 87"/>
                <a:gd name="T2" fmla="*/ 162 w 162"/>
                <a:gd name="T3" fmla="*/ 45 h 87"/>
                <a:gd name="T4" fmla="*/ 34 w 162"/>
                <a:gd name="T5" fmla="*/ 87 h 87"/>
                <a:gd name="T6" fmla="*/ 0 w 162"/>
                <a:gd name="T7" fmla="*/ 57 h 87"/>
                <a:gd name="T8" fmla="*/ 159 w 162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7">
                  <a:moveTo>
                    <a:pt x="159" y="16"/>
                  </a:moveTo>
                  <a:cubicBezTo>
                    <a:pt x="162" y="45"/>
                    <a:pt x="162" y="45"/>
                    <a:pt x="162" y="45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73" y="0"/>
                    <a:pt x="159" y="16"/>
                    <a:pt x="159" y="16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1" name="Freeform 456"/>
            <p:cNvSpPr>
              <a:spLocks/>
            </p:cNvSpPr>
            <p:nvPr/>
          </p:nvSpPr>
          <p:spPr bwMode="auto">
            <a:xfrm rot="16200000">
              <a:off x="10805638" y="3788390"/>
              <a:ext cx="152338" cy="128399"/>
            </a:xfrm>
            <a:custGeom>
              <a:avLst/>
              <a:gdLst>
                <a:gd name="T0" fmla="*/ 5 w 26"/>
                <a:gd name="T1" fmla="*/ 0 h 22"/>
                <a:gd name="T2" fmla="*/ 26 w 26"/>
                <a:gd name="T3" fmla="*/ 20 h 22"/>
                <a:gd name="T4" fmla="*/ 19 w 26"/>
                <a:gd name="T5" fmla="*/ 22 h 22"/>
                <a:gd name="T6" fmla="*/ 0 w 26"/>
                <a:gd name="T7" fmla="*/ 6 h 22"/>
                <a:gd name="T8" fmla="*/ 5 w 2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2">
                  <a:moveTo>
                    <a:pt x="5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4"/>
                    <a:pt x="3" y="2"/>
                    <a:pt x="5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2" name="Freeform 457"/>
            <p:cNvSpPr>
              <a:spLocks/>
            </p:cNvSpPr>
            <p:nvPr/>
          </p:nvSpPr>
          <p:spPr bwMode="auto">
            <a:xfrm rot="16200000">
              <a:off x="10670710" y="3570764"/>
              <a:ext cx="215449" cy="187158"/>
            </a:xfrm>
            <a:custGeom>
              <a:avLst/>
              <a:gdLst>
                <a:gd name="T0" fmla="*/ 3 w 37"/>
                <a:gd name="T1" fmla="*/ 0 h 32"/>
                <a:gd name="T2" fmla="*/ 37 w 37"/>
                <a:gd name="T3" fmla="*/ 30 h 32"/>
                <a:gd name="T4" fmla="*/ 33 w 37"/>
                <a:gd name="T5" fmla="*/ 32 h 32"/>
                <a:gd name="T6" fmla="*/ 0 w 37"/>
                <a:gd name="T7" fmla="*/ 2 h 32"/>
                <a:gd name="T8" fmla="*/ 3 w 3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2">
                  <a:moveTo>
                    <a:pt x="3" y="0"/>
                  </a:moveTo>
                  <a:cubicBezTo>
                    <a:pt x="37" y="30"/>
                    <a:pt x="37" y="30"/>
                    <a:pt x="37" y="30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3" name="Freeform 458"/>
            <p:cNvSpPr>
              <a:spLocks/>
            </p:cNvSpPr>
            <p:nvPr/>
          </p:nvSpPr>
          <p:spPr bwMode="auto">
            <a:xfrm rot="16200000">
              <a:off x="10708794" y="3678489"/>
              <a:ext cx="248093" cy="191511"/>
            </a:xfrm>
            <a:custGeom>
              <a:avLst/>
              <a:gdLst>
                <a:gd name="T0" fmla="*/ 14 w 43"/>
                <a:gd name="T1" fmla="*/ 0 h 33"/>
                <a:gd name="T2" fmla="*/ 43 w 43"/>
                <a:gd name="T3" fmla="*/ 26 h 33"/>
                <a:gd name="T4" fmla="*/ 22 w 43"/>
                <a:gd name="T5" fmla="*/ 33 h 33"/>
                <a:gd name="T6" fmla="*/ 0 w 43"/>
                <a:gd name="T7" fmla="*/ 14 h 33"/>
                <a:gd name="T8" fmla="*/ 14 w 4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3">
                  <a:moveTo>
                    <a:pt x="14" y="0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9"/>
                    <a:pt x="9" y="5"/>
                    <a:pt x="14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4" name="Freeform 459"/>
            <p:cNvSpPr>
              <a:spLocks/>
            </p:cNvSpPr>
            <p:nvPr/>
          </p:nvSpPr>
          <p:spPr bwMode="auto">
            <a:xfrm rot="16200000">
              <a:off x="10813254" y="3776420"/>
              <a:ext cx="126223" cy="117518"/>
            </a:xfrm>
            <a:custGeom>
              <a:avLst/>
              <a:gdLst>
                <a:gd name="T0" fmla="*/ 0 w 58"/>
                <a:gd name="T1" fmla="*/ 0 h 54"/>
                <a:gd name="T2" fmla="*/ 58 w 58"/>
                <a:gd name="T3" fmla="*/ 51 h 54"/>
                <a:gd name="T4" fmla="*/ 56 w 58"/>
                <a:gd name="T5" fmla="*/ 54 h 54"/>
                <a:gd name="T6" fmla="*/ 0 w 58"/>
                <a:gd name="T7" fmla="*/ 0 h 54"/>
                <a:gd name="T8" fmla="*/ 0 w 58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58" y="51"/>
                  </a:lnTo>
                  <a:lnTo>
                    <a:pt x="56" y="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5" name="Freeform 460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6" name="Freeform 461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7" name="Freeform 462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31 w 48"/>
                <a:gd name="T1" fmla="*/ 44 h 48"/>
                <a:gd name="T2" fmla="*/ 4 w 48"/>
                <a:gd name="T3" fmla="*/ 31 h 48"/>
                <a:gd name="T4" fmla="*/ 18 w 48"/>
                <a:gd name="T5" fmla="*/ 4 h 48"/>
                <a:gd name="T6" fmla="*/ 45 w 48"/>
                <a:gd name="T7" fmla="*/ 17 h 48"/>
                <a:gd name="T8" fmla="*/ 31 w 48"/>
                <a:gd name="T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31" y="44"/>
                  </a:moveTo>
                  <a:cubicBezTo>
                    <a:pt x="20" y="48"/>
                    <a:pt x="8" y="42"/>
                    <a:pt x="4" y="31"/>
                  </a:cubicBezTo>
                  <a:cubicBezTo>
                    <a:pt x="0" y="20"/>
                    <a:pt x="6" y="8"/>
                    <a:pt x="18" y="4"/>
                  </a:cubicBezTo>
                  <a:cubicBezTo>
                    <a:pt x="29" y="0"/>
                    <a:pt x="41" y="6"/>
                    <a:pt x="45" y="17"/>
                  </a:cubicBezTo>
                  <a:cubicBezTo>
                    <a:pt x="48" y="29"/>
                    <a:pt x="42" y="41"/>
                    <a:pt x="31" y="4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8" name="Freeform 463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26 w 40"/>
                <a:gd name="T1" fmla="*/ 37 h 40"/>
                <a:gd name="T2" fmla="*/ 3 w 40"/>
                <a:gd name="T3" fmla="*/ 26 h 40"/>
                <a:gd name="T4" fmla="*/ 15 w 40"/>
                <a:gd name="T5" fmla="*/ 3 h 40"/>
                <a:gd name="T6" fmla="*/ 37 w 40"/>
                <a:gd name="T7" fmla="*/ 15 h 40"/>
                <a:gd name="T8" fmla="*/ 26 w 40"/>
                <a:gd name="T9" fmla="*/ 3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6" y="37"/>
                  </a:moveTo>
                  <a:cubicBezTo>
                    <a:pt x="16" y="40"/>
                    <a:pt x="6" y="35"/>
                    <a:pt x="3" y="26"/>
                  </a:cubicBezTo>
                  <a:cubicBezTo>
                    <a:pt x="0" y="16"/>
                    <a:pt x="5" y="6"/>
                    <a:pt x="15" y="3"/>
                  </a:cubicBezTo>
                  <a:cubicBezTo>
                    <a:pt x="24" y="0"/>
                    <a:pt x="34" y="5"/>
                    <a:pt x="37" y="15"/>
                  </a:cubicBezTo>
                  <a:cubicBezTo>
                    <a:pt x="40" y="24"/>
                    <a:pt x="35" y="34"/>
                    <a:pt x="26" y="37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9" name="Freeform 464"/>
            <p:cNvSpPr>
              <a:spLocks/>
            </p:cNvSpPr>
            <p:nvPr/>
          </p:nvSpPr>
          <p:spPr bwMode="auto">
            <a:xfrm rot="16200000">
              <a:off x="10293129" y="2744875"/>
              <a:ext cx="620233" cy="267679"/>
            </a:xfrm>
            <a:custGeom>
              <a:avLst/>
              <a:gdLst>
                <a:gd name="T0" fmla="*/ 107 w 107"/>
                <a:gd name="T1" fmla="*/ 11 h 46"/>
                <a:gd name="T2" fmla="*/ 0 w 107"/>
                <a:gd name="T3" fmla="*/ 46 h 46"/>
                <a:gd name="T4" fmla="*/ 107 w 107"/>
                <a:gd name="T5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6">
                  <a:moveTo>
                    <a:pt x="107" y="11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40" y="0"/>
                    <a:pt x="107" y="11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0" name="Freeform 465"/>
            <p:cNvSpPr>
              <a:spLocks/>
            </p:cNvSpPr>
            <p:nvPr/>
          </p:nvSpPr>
          <p:spPr bwMode="auto">
            <a:xfrm rot="16200000">
              <a:off x="1971689" y="1443475"/>
              <a:ext cx="628938" cy="628938"/>
            </a:xfrm>
            <a:custGeom>
              <a:avLst/>
              <a:gdLst>
                <a:gd name="T0" fmla="*/ 108 w 108"/>
                <a:gd name="T1" fmla="*/ 108 h 108"/>
                <a:gd name="T2" fmla="*/ 11 w 108"/>
                <a:gd name="T3" fmla="*/ 39 h 108"/>
                <a:gd name="T4" fmla="*/ 108 w 108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8">
                  <a:moveTo>
                    <a:pt x="108" y="108"/>
                  </a:moveTo>
                  <a:cubicBezTo>
                    <a:pt x="108" y="108"/>
                    <a:pt x="0" y="105"/>
                    <a:pt x="11" y="39"/>
                  </a:cubicBezTo>
                  <a:cubicBezTo>
                    <a:pt x="11" y="39"/>
                    <a:pt x="58" y="0"/>
                    <a:pt x="108" y="108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1" name="Freeform 466"/>
            <p:cNvSpPr>
              <a:spLocks/>
            </p:cNvSpPr>
            <p:nvPr/>
          </p:nvSpPr>
          <p:spPr bwMode="auto">
            <a:xfrm rot="16200000">
              <a:off x="2043505" y="1523996"/>
              <a:ext cx="500539" cy="504891"/>
            </a:xfrm>
            <a:custGeom>
              <a:avLst/>
              <a:gdLst>
                <a:gd name="T0" fmla="*/ 86 w 86"/>
                <a:gd name="T1" fmla="*/ 87 h 87"/>
                <a:gd name="T2" fmla="*/ 9 w 86"/>
                <a:gd name="T3" fmla="*/ 31 h 87"/>
                <a:gd name="T4" fmla="*/ 86 w 86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7">
                  <a:moveTo>
                    <a:pt x="86" y="87"/>
                  </a:moveTo>
                  <a:cubicBezTo>
                    <a:pt x="86" y="87"/>
                    <a:pt x="0" y="84"/>
                    <a:pt x="9" y="31"/>
                  </a:cubicBezTo>
                  <a:cubicBezTo>
                    <a:pt x="9" y="31"/>
                    <a:pt x="47" y="0"/>
                    <a:pt x="86" y="87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2" name="Freeform 467"/>
            <p:cNvSpPr>
              <a:spLocks/>
            </p:cNvSpPr>
            <p:nvPr/>
          </p:nvSpPr>
          <p:spPr bwMode="auto">
            <a:xfrm rot="16200000">
              <a:off x="2107705" y="1836289"/>
              <a:ext cx="239388" cy="280737"/>
            </a:xfrm>
            <a:custGeom>
              <a:avLst/>
              <a:gdLst>
                <a:gd name="T0" fmla="*/ 110 w 110"/>
                <a:gd name="T1" fmla="*/ 27 h 129"/>
                <a:gd name="T2" fmla="*/ 38 w 110"/>
                <a:gd name="T3" fmla="*/ 129 h 129"/>
                <a:gd name="T4" fmla="*/ 0 w 110"/>
                <a:gd name="T5" fmla="*/ 102 h 129"/>
                <a:gd name="T6" fmla="*/ 73 w 110"/>
                <a:gd name="T7" fmla="*/ 0 h 129"/>
                <a:gd name="T8" fmla="*/ 110 w 110"/>
                <a:gd name="T9" fmla="*/ 27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29">
                  <a:moveTo>
                    <a:pt x="110" y="27"/>
                  </a:moveTo>
                  <a:lnTo>
                    <a:pt x="38" y="129"/>
                  </a:lnTo>
                  <a:lnTo>
                    <a:pt x="0" y="102"/>
                  </a:lnTo>
                  <a:lnTo>
                    <a:pt x="73" y="0"/>
                  </a:lnTo>
                  <a:lnTo>
                    <a:pt x="110" y="27"/>
                  </a:lnTo>
                  <a:close/>
                </a:path>
              </a:pathLst>
            </a:custGeom>
            <a:solidFill>
              <a:srgbClr val="9C24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3" name="Freeform 468"/>
            <p:cNvSpPr>
              <a:spLocks/>
            </p:cNvSpPr>
            <p:nvPr/>
          </p:nvSpPr>
          <p:spPr bwMode="auto">
            <a:xfrm rot="16200000">
              <a:off x="2150142" y="1872197"/>
              <a:ext cx="470071" cy="674639"/>
            </a:xfrm>
            <a:custGeom>
              <a:avLst/>
              <a:gdLst>
                <a:gd name="T0" fmla="*/ 39 w 81"/>
                <a:gd name="T1" fmla="*/ 0 h 116"/>
                <a:gd name="T2" fmla="*/ 46 w 81"/>
                <a:gd name="T3" fmla="*/ 116 h 116"/>
                <a:gd name="T4" fmla="*/ 81 w 81"/>
                <a:gd name="T5" fmla="*/ 30 h 116"/>
                <a:gd name="T6" fmla="*/ 39 w 81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6">
                  <a:moveTo>
                    <a:pt x="39" y="0"/>
                  </a:moveTo>
                  <a:cubicBezTo>
                    <a:pt x="0" y="75"/>
                    <a:pt x="46" y="116"/>
                    <a:pt x="46" y="116"/>
                  </a:cubicBezTo>
                  <a:cubicBezTo>
                    <a:pt x="81" y="30"/>
                    <a:pt x="81" y="30"/>
                    <a:pt x="81" y="3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4" name="Freeform 469"/>
            <p:cNvSpPr>
              <a:spLocks/>
            </p:cNvSpPr>
            <p:nvPr/>
          </p:nvSpPr>
          <p:spPr bwMode="auto">
            <a:xfrm rot="16200000">
              <a:off x="1602813" y="2754669"/>
              <a:ext cx="272032" cy="152338"/>
            </a:xfrm>
            <a:custGeom>
              <a:avLst/>
              <a:gdLst>
                <a:gd name="T0" fmla="*/ 6 w 47"/>
                <a:gd name="T1" fmla="*/ 26 h 26"/>
                <a:gd name="T2" fmla="*/ 47 w 47"/>
                <a:gd name="T3" fmla="*/ 7 h 26"/>
                <a:gd name="T4" fmla="*/ 37 w 47"/>
                <a:gd name="T5" fmla="*/ 0 h 26"/>
                <a:gd name="T6" fmla="*/ 0 w 47"/>
                <a:gd name="T7" fmla="*/ 17 h 26"/>
                <a:gd name="T8" fmla="*/ 6 w 47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6">
                  <a:moveTo>
                    <a:pt x="6" y="26"/>
                  </a:moveTo>
                  <a:cubicBezTo>
                    <a:pt x="47" y="7"/>
                    <a:pt x="47" y="7"/>
                    <a:pt x="47" y="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20"/>
                    <a:pt x="4" y="23"/>
                    <a:pt x="6" y="2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5" name="Freeform 470"/>
            <p:cNvSpPr>
              <a:spLocks/>
            </p:cNvSpPr>
            <p:nvPr/>
          </p:nvSpPr>
          <p:spPr bwMode="auto">
            <a:xfrm rot="16200000">
              <a:off x="1408038" y="2903742"/>
              <a:ext cx="208921" cy="208921"/>
            </a:xfrm>
            <a:custGeom>
              <a:avLst/>
              <a:gdLst>
                <a:gd name="T0" fmla="*/ 12 w 36"/>
                <a:gd name="T1" fmla="*/ 36 h 36"/>
                <a:gd name="T2" fmla="*/ 36 w 36"/>
                <a:gd name="T3" fmla="*/ 25 h 36"/>
                <a:gd name="T4" fmla="*/ 0 w 36"/>
                <a:gd name="T5" fmla="*/ 0 h 36"/>
                <a:gd name="T6" fmla="*/ 12 w 36"/>
                <a:gd name="T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2" y="36"/>
                  </a:moveTo>
                  <a:cubicBezTo>
                    <a:pt x="36" y="25"/>
                    <a:pt x="36" y="25"/>
                    <a:pt x="36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3"/>
                    <a:pt x="8" y="25"/>
                    <a:pt x="12" y="36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6" name="Freeform 471"/>
            <p:cNvSpPr>
              <a:spLocks/>
            </p:cNvSpPr>
            <p:nvPr/>
          </p:nvSpPr>
          <p:spPr bwMode="auto">
            <a:xfrm rot="16200000">
              <a:off x="1582139" y="2142053"/>
              <a:ext cx="918380" cy="639819"/>
            </a:xfrm>
            <a:custGeom>
              <a:avLst/>
              <a:gdLst>
                <a:gd name="T0" fmla="*/ 146 w 158"/>
                <a:gd name="T1" fmla="*/ 110 h 110"/>
                <a:gd name="T2" fmla="*/ 158 w 158"/>
                <a:gd name="T3" fmla="*/ 82 h 110"/>
                <a:gd name="T4" fmla="*/ 43 w 158"/>
                <a:gd name="T5" fmla="*/ 0 h 110"/>
                <a:gd name="T6" fmla="*/ 0 w 158"/>
                <a:gd name="T7" fmla="*/ 20 h 110"/>
                <a:gd name="T8" fmla="*/ 146 w 158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10">
                  <a:moveTo>
                    <a:pt x="146" y="110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5" y="99"/>
                    <a:pt x="146" y="110"/>
                    <a:pt x="146" y="110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7" name="Freeform 472"/>
            <p:cNvSpPr>
              <a:spLocks/>
            </p:cNvSpPr>
            <p:nvPr/>
          </p:nvSpPr>
          <p:spPr bwMode="auto">
            <a:xfrm rot="16200000">
              <a:off x="1515763" y="2907007"/>
              <a:ext cx="174100" cy="97932"/>
            </a:xfrm>
            <a:custGeom>
              <a:avLst/>
              <a:gdLst>
                <a:gd name="T0" fmla="*/ 3 w 30"/>
                <a:gd name="T1" fmla="*/ 17 h 17"/>
                <a:gd name="T2" fmla="*/ 30 w 30"/>
                <a:gd name="T3" fmla="*/ 5 h 17"/>
                <a:gd name="T4" fmla="*/ 24 w 30"/>
                <a:gd name="T5" fmla="*/ 0 h 17"/>
                <a:gd name="T6" fmla="*/ 0 w 30"/>
                <a:gd name="T7" fmla="*/ 11 h 17"/>
                <a:gd name="T8" fmla="*/ 3 w 30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">
                  <a:moveTo>
                    <a:pt x="3" y="17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3"/>
                    <a:pt x="2" y="15"/>
                    <a:pt x="3" y="17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8" name="Freeform 473"/>
            <p:cNvSpPr>
              <a:spLocks/>
            </p:cNvSpPr>
            <p:nvPr/>
          </p:nvSpPr>
          <p:spPr bwMode="auto">
            <a:xfrm rot="16200000">
              <a:off x="1640898" y="2733994"/>
              <a:ext cx="261151" cy="134928"/>
            </a:xfrm>
            <a:custGeom>
              <a:avLst/>
              <a:gdLst>
                <a:gd name="T0" fmla="*/ 2 w 45"/>
                <a:gd name="T1" fmla="*/ 23 h 23"/>
                <a:gd name="T2" fmla="*/ 45 w 45"/>
                <a:gd name="T3" fmla="*/ 3 h 23"/>
                <a:gd name="T4" fmla="*/ 41 w 45"/>
                <a:gd name="T5" fmla="*/ 0 h 23"/>
                <a:gd name="T6" fmla="*/ 0 w 45"/>
                <a:gd name="T7" fmla="*/ 19 h 23"/>
                <a:gd name="T8" fmla="*/ 2 w 45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3">
                  <a:moveTo>
                    <a:pt x="2" y="23"/>
                  </a:moveTo>
                  <a:cubicBezTo>
                    <a:pt x="45" y="3"/>
                    <a:pt x="45" y="3"/>
                    <a:pt x="45" y="3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1" y="22"/>
                    <a:pt x="2" y="23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9" name="Freeform 474"/>
            <p:cNvSpPr>
              <a:spLocks/>
            </p:cNvSpPr>
            <p:nvPr/>
          </p:nvSpPr>
          <p:spPr bwMode="auto">
            <a:xfrm rot="16200000">
              <a:off x="1536437" y="2799282"/>
              <a:ext cx="272032" cy="180629"/>
            </a:xfrm>
            <a:custGeom>
              <a:avLst/>
              <a:gdLst>
                <a:gd name="T0" fmla="*/ 10 w 47"/>
                <a:gd name="T1" fmla="*/ 31 h 31"/>
                <a:gd name="T2" fmla="*/ 47 w 47"/>
                <a:gd name="T3" fmla="*/ 14 h 31"/>
                <a:gd name="T4" fmla="*/ 28 w 47"/>
                <a:gd name="T5" fmla="*/ 0 h 31"/>
                <a:gd name="T6" fmla="*/ 0 w 47"/>
                <a:gd name="T7" fmla="*/ 12 h 31"/>
                <a:gd name="T8" fmla="*/ 10 w 47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1">
                  <a:moveTo>
                    <a:pt x="10" y="31"/>
                  </a:moveTo>
                  <a:cubicBezTo>
                    <a:pt x="47" y="14"/>
                    <a:pt x="47" y="14"/>
                    <a:pt x="47" y="1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" y="19"/>
                    <a:pt x="6" y="25"/>
                    <a:pt x="10" y="31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0" name="Freeform 475"/>
            <p:cNvSpPr>
              <a:spLocks/>
            </p:cNvSpPr>
            <p:nvPr/>
          </p:nvSpPr>
          <p:spPr bwMode="auto">
            <a:xfrm rot="16200000">
              <a:off x="1535349" y="2909183"/>
              <a:ext cx="163219" cy="69640"/>
            </a:xfrm>
            <a:custGeom>
              <a:avLst/>
              <a:gdLst>
                <a:gd name="T0" fmla="*/ 0 w 75"/>
                <a:gd name="T1" fmla="*/ 32 h 32"/>
                <a:gd name="T2" fmla="*/ 75 w 75"/>
                <a:gd name="T3" fmla="*/ 0 h 32"/>
                <a:gd name="T4" fmla="*/ 72 w 75"/>
                <a:gd name="T5" fmla="*/ 0 h 32"/>
                <a:gd name="T6" fmla="*/ 0 w 75"/>
                <a:gd name="T7" fmla="*/ 32 h 32"/>
                <a:gd name="T8" fmla="*/ 0 w 75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32">
                  <a:moveTo>
                    <a:pt x="0" y="32"/>
                  </a:moveTo>
                  <a:lnTo>
                    <a:pt x="75" y="0"/>
                  </a:lnTo>
                  <a:lnTo>
                    <a:pt x="72" y="0"/>
                  </a:lnTo>
                  <a:lnTo>
                    <a:pt x="0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1" name="Freeform 476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2" name="Freeform 477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3" name="Freeform 478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39 w 51"/>
                <a:gd name="T1" fmla="*/ 7 h 50"/>
                <a:gd name="T2" fmla="*/ 7 w 51"/>
                <a:gd name="T3" fmla="*/ 12 h 50"/>
                <a:gd name="T4" fmla="*/ 13 w 51"/>
                <a:gd name="T5" fmla="*/ 43 h 50"/>
                <a:gd name="T6" fmla="*/ 44 w 51"/>
                <a:gd name="T7" fmla="*/ 38 h 50"/>
                <a:gd name="T8" fmla="*/ 39 w 51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39" y="7"/>
                  </a:moveTo>
                  <a:cubicBezTo>
                    <a:pt x="28" y="0"/>
                    <a:pt x="15" y="2"/>
                    <a:pt x="7" y="12"/>
                  </a:cubicBezTo>
                  <a:cubicBezTo>
                    <a:pt x="0" y="22"/>
                    <a:pt x="3" y="36"/>
                    <a:pt x="13" y="43"/>
                  </a:cubicBezTo>
                  <a:cubicBezTo>
                    <a:pt x="23" y="50"/>
                    <a:pt x="37" y="48"/>
                    <a:pt x="44" y="38"/>
                  </a:cubicBezTo>
                  <a:cubicBezTo>
                    <a:pt x="51" y="28"/>
                    <a:pt x="49" y="14"/>
                    <a:pt x="39" y="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4" name="Freeform 479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32 w 43"/>
                <a:gd name="T1" fmla="*/ 6 h 42"/>
                <a:gd name="T2" fmla="*/ 6 w 43"/>
                <a:gd name="T3" fmla="*/ 10 h 42"/>
                <a:gd name="T4" fmla="*/ 11 w 43"/>
                <a:gd name="T5" fmla="*/ 36 h 42"/>
                <a:gd name="T6" fmla="*/ 37 w 43"/>
                <a:gd name="T7" fmla="*/ 32 h 42"/>
                <a:gd name="T8" fmla="*/ 32 w 43"/>
                <a:gd name="T9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32" y="6"/>
                  </a:moveTo>
                  <a:cubicBezTo>
                    <a:pt x="24" y="0"/>
                    <a:pt x="12" y="2"/>
                    <a:pt x="6" y="10"/>
                  </a:cubicBezTo>
                  <a:cubicBezTo>
                    <a:pt x="0" y="19"/>
                    <a:pt x="2" y="30"/>
                    <a:pt x="11" y="36"/>
                  </a:cubicBezTo>
                  <a:cubicBezTo>
                    <a:pt x="19" y="42"/>
                    <a:pt x="31" y="40"/>
                    <a:pt x="37" y="32"/>
                  </a:cubicBezTo>
                  <a:cubicBezTo>
                    <a:pt x="43" y="23"/>
                    <a:pt x="41" y="12"/>
                    <a:pt x="32" y="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5" name="Freeform 480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5" y="58"/>
                    <a:pt x="96" y="68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6" name="Freeform 481"/>
            <p:cNvSpPr>
              <a:spLocks/>
            </p:cNvSpPr>
            <p:nvPr/>
          </p:nvSpPr>
          <p:spPr bwMode="auto">
            <a:xfrm rot="16200000">
              <a:off x="1631105" y="1627368"/>
              <a:ext cx="652877" cy="528830"/>
            </a:xfrm>
            <a:custGeom>
              <a:avLst/>
              <a:gdLst>
                <a:gd name="T0" fmla="*/ 0 w 112"/>
                <a:gd name="T1" fmla="*/ 61 h 91"/>
                <a:gd name="T2" fmla="*/ 112 w 112"/>
                <a:gd name="T3" fmla="*/ 30 h 91"/>
                <a:gd name="T4" fmla="*/ 42 w 112"/>
                <a:gd name="T5" fmla="*/ 91 h 91"/>
                <a:gd name="T6" fmla="*/ 0 w 112"/>
                <a:gd name="T7" fmla="*/ 6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91">
                  <a:moveTo>
                    <a:pt x="0" y="61"/>
                  </a:moveTo>
                  <a:cubicBezTo>
                    <a:pt x="58" y="0"/>
                    <a:pt x="112" y="30"/>
                    <a:pt x="112" y="30"/>
                  </a:cubicBezTo>
                  <a:cubicBezTo>
                    <a:pt x="42" y="91"/>
                    <a:pt x="42" y="91"/>
                    <a:pt x="42" y="91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7" name="Freeform 482"/>
            <p:cNvSpPr>
              <a:spLocks/>
            </p:cNvSpPr>
            <p:nvPr/>
          </p:nvSpPr>
          <p:spPr bwMode="auto">
            <a:xfrm rot="16200000">
              <a:off x="1520115" y="2569687"/>
              <a:ext cx="89226" cy="278561"/>
            </a:xfrm>
            <a:custGeom>
              <a:avLst/>
              <a:gdLst>
                <a:gd name="T0" fmla="*/ 15 w 15"/>
                <a:gd name="T1" fmla="*/ 3 h 48"/>
                <a:gd name="T2" fmla="*/ 10 w 15"/>
                <a:gd name="T3" fmla="*/ 48 h 48"/>
                <a:gd name="T4" fmla="*/ 0 w 15"/>
                <a:gd name="T5" fmla="*/ 41 h 48"/>
                <a:gd name="T6" fmla="*/ 4 w 15"/>
                <a:gd name="T7" fmla="*/ 0 h 48"/>
                <a:gd name="T8" fmla="*/ 15 w 15"/>
                <a:gd name="T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8">
                  <a:moveTo>
                    <a:pt x="15" y="3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8" y="1"/>
                    <a:pt x="11" y="2"/>
                    <a:pt x="15" y="3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8" name="Freeform 483"/>
            <p:cNvSpPr>
              <a:spLocks/>
            </p:cNvSpPr>
            <p:nvPr/>
          </p:nvSpPr>
          <p:spPr bwMode="auto">
            <a:xfrm rot="16200000">
              <a:off x="1367778" y="2926593"/>
              <a:ext cx="219802" cy="152338"/>
            </a:xfrm>
            <a:custGeom>
              <a:avLst/>
              <a:gdLst>
                <a:gd name="T0" fmla="*/ 38 w 38"/>
                <a:gd name="T1" fmla="*/ 0 h 26"/>
                <a:gd name="T2" fmla="*/ 36 w 38"/>
                <a:gd name="T3" fmla="*/ 26 h 26"/>
                <a:gd name="T4" fmla="*/ 0 w 38"/>
                <a:gd name="T5" fmla="*/ 1 h 26"/>
                <a:gd name="T6" fmla="*/ 38 w 3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6">
                  <a:moveTo>
                    <a:pt x="38" y="0"/>
                  </a:moveTo>
                  <a:cubicBezTo>
                    <a:pt x="36" y="26"/>
                    <a:pt x="36" y="26"/>
                    <a:pt x="36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0"/>
                    <a:pt x="26" y="0"/>
                    <a:pt x="38" y="0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9" name="Freeform 484"/>
            <p:cNvSpPr>
              <a:spLocks/>
            </p:cNvSpPr>
            <p:nvPr/>
          </p:nvSpPr>
          <p:spPr bwMode="auto">
            <a:xfrm rot="16200000">
              <a:off x="1425448" y="1898312"/>
              <a:ext cx="796510" cy="748632"/>
            </a:xfrm>
            <a:custGeom>
              <a:avLst/>
              <a:gdLst>
                <a:gd name="T0" fmla="*/ 137 w 137"/>
                <a:gd name="T1" fmla="*/ 109 h 129"/>
                <a:gd name="T2" fmla="*/ 115 w 137"/>
                <a:gd name="T3" fmla="*/ 129 h 129"/>
                <a:gd name="T4" fmla="*/ 0 w 137"/>
                <a:gd name="T5" fmla="*/ 47 h 129"/>
                <a:gd name="T6" fmla="*/ 5 w 137"/>
                <a:gd name="T7" fmla="*/ 0 h 129"/>
                <a:gd name="T8" fmla="*/ 137 w 137"/>
                <a:gd name="T9" fmla="*/ 10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9">
                  <a:moveTo>
                    <a:pt x="137" y="109"/>
                  </a:moveTo>
                  <a:cubicBezTo>
                    <a:pt x="115" y="129"/>
                    <a:pt x="115" y="129"/>
                    <a:pt x="115" y="12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8" y="26"/>
                    <a:pt x="137" y="109"/>
                    <a:pt x="137" y="109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0" name="Freeform 485"/>
            <p:cNvSpPr>
              <a:spLocks/>
            </p:cNvSpPr>
            <p:nvPr/>
          </p:nvSpPr>
          <p:spPr bwMode="auto">
            <a:xfrm rot="16200000">
              <a:off x="1465709" y="2787313"/>
              <a:ext cx="52230" cy="180629"/>
            </a:xfrm>
            <a:custGeom>
              <a:avLst/>
              <a:gdLst>
                <a:gd name="T0" fmla="*/ 9 w 9"/>
                <a:gd name="T1" fmla="*/ 1 h 31"/>
                <a:gd name="T2" fmla="*/ 6 w 9"/>
                <a:gd name="T3" fmla="*/ 31 h 31"/>
                <a:gd name="T4" fmla="*/ 0 w 9"/>
                <a:gd name="T5" fmla="*/ 26 h 31"/>
                <a:gd name="T6" fmla="*/ 2 w 9"/>
                <a:gd name="T7" fmla="*/ 0 h 31"/>
                <a:gd name="T8" fmla="*/ 9 w 9"/>
                <a:gd name="T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5" y="1"/>
                    <a:pt x="7" y="1"/>
                    <a:pt x="9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1" name="Freeform 486"/>
            <p:cNvSpPr>
              <a:spLocks/>
            </p:cNvSpPr>
            <p:nvPr/>
          </p:nvSpPr>
          <p:spPr bwMode="auto">
            <a:xfrm rot="16200000">
              <a:off x="1556024" y="2529426"/>
              <a:ext cx="52230" cy="278561"/>
            </a:xfrm>
            <a:custGeom>
              <a:avLst/>
              <a:gdLst>
                <a:gd name="T0" fmla="*/ 9 w 9"/>
                <a:gd name="T1" fmla="*/ 1 h 48"/>
                <a:gd name="T2" fmla="*/ 4 w 9"/>
                <a:gd name="T3" fmla="*/ 48 h 48"/>
                <a:gd name="T4" fmla="*/ 0 w 9"/>
                <a:gd name="T5" fmla="*/ 45 h 48"/>
                <a:gd name="T6" fmla="*/ 5 w 9"/>
                <a:gd name="T7" fmla="*/ 0 h 48"/>
                <a:gd name="T8" fmla="*/ 9 w 9"/>
                <a:gd name="T9" fmla="*/ 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8">
                  <a:moveTo>
                    <a:pt x="9" y="1"/>
                  </a:moveTo>
                  <a:cubicBezTo>
                    <a:pt x="4" y="48"/>
                    <a:pt x="4" y="48"/>
                    <a:pt x="4" y="4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9" y="1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2" name="Freeform 487"/>
            <p:cNvSpPr>
              <a:spLocks/>
            </p:cNvSpPr>
            <p:nvPr/>
          </p:nvSpPr>
          <p:spPr bwMode="auto">
            <a:xfrm rot="16200000">
              <a:off x="1468973" y="2668707"/>
              <a:ext cx="132752" cy="254622"/>
            </a:xfrm>
            <a:custGeom>
              <a:avLst/>
              <a:gdLst>
                <a:gd name="T0" fmla="*/ 23 w 23"/>
                <a:gd name="T1" fmla="*/ 3 h 44"/>
                <a:gd name="T2" fmla="*/ 19 w 23"/>
                <a:gd name="T3" fmla="*/ 44 h 44"/>
                <a:gd name="T4" fmla="*/ 0 w 23"/>
                <a:gd name="T5" fmla="*/ 30 h 44"/>
                <a:gd name="T6" fmla="*/ 2 w 23"/>
                <a:gd name="T7" fmla="*/ 0 h 44"/>
                <a:gd name="T8" fmla="*/ 23 w 23"/>
                <a:gd name="T9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4">
                  <a:moveTo>
                    <a:pt x="23" y="3"/>
                  </a:moveTo>
                  <a:cubicBezTo>
                    <a:pt x="19" y="44"/>
                    <a:pt x="19" y="44"/>
                    <a:pt x="19" y="4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1"/>
                    <a:pt x="16" y="2"/>
                    <a:pt x="23" y="3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3" name="Freeform 488"/>
            <p:cNvSpPr>
              <a:spLocks/>
            </p:cNvSpPr>
            <p:nvPr/>
          </p:nvSpPr>
          <p:spPr bwMode="auto">
            <a:xfrm rot="16200000">
              <a:off x="1486383" y="2773167"/>
              <a:ext cx="17410" cy="174100"/>
            </a:xfrm>
            <a:custGeom>
              <a:avLst/>
              <a:gdLst>
                <a:gd name="T0" fmla="*/ 8 w 8"/>
                <a:gd name="T1" fmla="*/ 0 h 80"/>
                <a:gd name="T2" fmla="*/ 3 w 8"/>
                <a:gd name="T3" fmla="*/ 80 h 80"/>
                <a:gd name="T4" fmla="*/ 0 w 8"/>
                <a:gd name="T5" fmla="*/ 80 h 80"/>
                <a:gd name="T6" fmla="*/ 8 w 8"/>
                <a:gd name="T7" fmla="*/ 0 h 80"/>
                <a:gd name="T8" fmla="*/ 8 w 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0">
                  <a:moveTo>
                    <a:pt x="8" y="0"/>
                  </a:moveTo>
                  <a:lnTo>
                    <a:pt x="3" y="80"/>
                  </a:lnTo>
                  <a:lnTo>
                    <a:pt x="0" y="8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4" name="Freeform 489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5" name="Freeform 490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6" name="Freeform 491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13 w 51"/>
                <a:gd name="T1" fmla="*/ 43 h 50"/>
                <a:gd name="T2" fmla="*/ 7 w 51"/>
                <a:gd name="T3" fmla="*/ 12 h 50"/>
                <a:gd name="T4" fmla="*/ 39 w 51"/>
                <a:gd name="T5" fmla="*/ 7 h 50"/>
                <a:gd name="T6" fmla="*/ 44 w 51"/>
                <a:gd name="T7" fmla="*/ 38 h 50"/>
                <a:gd name="T8" fmla="*/ 13 w 51"/>
                <a:gd name="T9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13" y="43"/>
                  </a:moveTo>
                  <a:cubicBezTo>
                    <a:pt x="3" y="36"/>
                    <a:pt x="0" y="22"/>
                    <a:pt x="7" y="12"/>
                  </a:cubicBezTo>
                  <a:cubicBezTo>
                    <a:pt x="15" y="2"/>
                    <a:pt x="28" y="0"/>
                    <a:pt x="39" y="7"/>
                  </a:cubicBezTo>
                  <a:cubicBezTo>
                    <a:pt x="49" y="14"/>
                    <a:pt x="51" y="28"/>
                    <a:pt x="44" y="38"/>
                  </a:cubicBezTo>
                  <a:cubicBezTo>
                    <a:pt x="37" y="48"/>
                    <a:pt x="23" y="50"/>
                    <a:pt x="13" y="43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7" name="Freeform 492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11 w 43"/>
                <a:gd name="T1" fmla="*/ 36 h 42"/>
                <a:gd name="T2" fmla="*/ 6 w 43"/>
                <a:gd name="T3" fmla="*/ 10 h 42"/>
                <a:gd name="T4" fmla="*/ 32 w 43"/>
                <a:gd name="T5" fmla="*/ 6 h 42"/>
                <a:gd name="T6" fmla="*/ 37 w 43"/>
                <a:gd name="T7" fmla="*/ 32 h 42"/>
                <a:gd name="T8" fmla="*/ 11 w 43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11" y="36"/>
                  </a:moveTo>
                  <a:cubicBezTo>
                    <a:pt x="2" y="30"/>
                    <a:pt x="0" y="19"/>
                    <a:pt x="6" y="10"/>
                  </a:cubicBezTo>
                  <a:cubicBezTo>
                    <a:pt x="12" y="2"/>
                    <a:pt x="24" y="0"/>
                    <a:pt x="32" y="6"/>
                  </a:cubicBezTo>
                  <a:cubicBezTo>
                    <a:pt x="41" y="12"/>
                    <a:pt x="43" y="23"/>
                    <a:pt x="37" y="32"/>
                  </a:cubicBezTo>
                  <a:cubicBezTo>
                    <a:pt x="31" y="40"/>
                    <a:pt x="19" y="42"/>
                    <a:pt x="11" y="3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8" name="Freeform 493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4" y="4"/>
                    <a:pt x="96" y="68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9" name="Freeform 494"/>
            <p:cNvSpPr>
              <a:spLocks/>
            </p:cNvSpPr>
            <p:nvPr/>
          </p:nvSpPr>
          <p:spPr bwMode="auto">
            <a:xfrm rot="16200000">
              <a:off x="3651758" y="593309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0" name="Freeform 495"/>
            <p:cNvSpPr>
              <a:spLocks/>
            </p:cNvSpPr>
            <p:nvPr/>
          </p:nvSpPr>
          <p:spPr bwMode="auto">
            <a:xfrm rot="16200000">
              <a:off x="3693107" y="599620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1" name="Freeform 496"/>
            <p:cNvSpPr>
              <a:spLocks/>
            </p:cNvSpPr>
            <p:nvPr/>
          </p:nvSpPr>
          <p:spPr bwMode="auto">
            <a:xfrm rot="16200000">
              <a:off x="3570148" y="6125689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2" name="Freeform 497"/>
            <p:cNvSpPr>
              <a:spLocks/>
            </p:cNvSpPr>
            <p:nvPr/>
          </p:nvSpPr>
          <p:spPr bwMode="auto">
            <a:xfrm rot="16200000">
              <a:off x="3232829" y="6236678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3" name="Freeform 498"/>
            <p:cNvSpPr>
              <a:spLocks/>
            </p:cNvSpPr>
            <p:nvPr/>
          </p:nvSpPr>
          <p:spPr bwMode="auto">
            <a:xfrm rot="16200000">
              <a:off x="2585393" y="5680645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4" name="Freeform 499"/>
            <p:cNvSpPr>
              <a:spLocks/>
            </p:cNvSpPr>
            <p:nvPr/>
          </p:nvSpPr>
          <p:spPr bwMode="auto">
            <a:xfrm rot="16200000">
              <a:off x="3018468" y="5898270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5" name="Freeform 500"/>
            <p:cNvSpPr>
              <a:spLocks/>
            </p:cNvSpPr>
            <p:nvPr/>
          </p:nvSpPr>
          <p:spPr bwMode="auto">
            <a:xfrm rot="16200000">
              <a:off x="3195832" y="5929826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6" name="Freeform 501"/>
            <p:cNvSpPr>
              <a:spLocks/>
            </p:cNvSpPr>
            <p:nvPr/>
          </p:nvSpPr>
          <p:spPr bwMode="auto">
            <a:xfrm rot="16200000">
              <a:off x="2940122" y="5924385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7" name="Freeform 502"/>
            <p:cNvSpPr>
              <a:spLocks/>
            </p:cNvSpPr>
            <p:nvPr/>
          </p:nvSpPr>
          <p:spPr bwMode="auto">
            <a:xfrm rot="16200000">
              <a:off x="2843279" y="5851481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8" name="Freeform 503"/>
            <p:cNvSpPr>
              <a:spLocks/>
            </p:cNvSpPr>
            <p:nvPr/>
          </p:nvSpPr>
          <p:spPr bwMode="auto">
            <a:xfrm rot="16200000">
              <a:off x="3471129" y="5902623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9" name="Freeform 504"/>
            <p:cNvSpPr>
              <a:spLocks/>
            </p:cNvSpPr>
            <p:nvPr/>
          </p:nvSpPr>
          <p:spPr bwMode="auto">
            <a:xfrm rot="16200000">
              <a:off x="3455895" y="5691526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0" name="Freeform 505"/>
            <p:cNvSpPr>
              <a:spLocks/>
            </p:cNvSpPr>
            <p:nvPr/>
          </p:nvSpPr>
          <p:spPr bwMode="auto">
            <a:xfrm rot="16200000">
              <a:off x="2608243" y="5575096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1" name="Freeform 506"/>
            <p:cNvSpPr>
              <a:spLocks/>
            </p:cNvSpPr>
            <p:nvPr/>
          </p:nvSpPr>
          <p:spPr bwMode="auto">
            <a:xfrm rot="16200000">
              <a:off x="3023908" y="572961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2" name="Freeform 507"/>
            <p:cNvSpPr>
              <a:spLocks/>
            </p:cNvSpPr>
            <p:nvPr/>
          </p:nvSpPr>
          <p:spPr bwMode="auto">
            <a:xfrm rot="16200000">
              <a:off x="3253503" y="5698055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3" name="Freeform 508"/>
            <p:cNvSpPr>
              <a:spLocks/>
            </p:cNvSpPr>
            <p:nvPr/>
          </p:nvSpPr>
          <p:spPr bwMode="auto">
            <a:xfrm rot="16200000">
              <a:off x="2940122" y="5767695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4" name="Freeform 509"/>
            <p:cNvSpPr>
              <a:spLocks/>
            </p:cNvSpPr>
            <p:nvPr/>
          </p:nvSpPr>
          <p:spPr bwMode="auto">
            <a:xfrm rot="16200000">
              <a:off x="2851984" y="5707848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5" name="Freeform 510"/>
            <p:cNvSpPr>
              <a:spLocks/>
            </p:cNvSpPr>
            <p:nvPr/>
          </p:nvSpPr>
          <p:spPr bwMode="auto">
            <a:xfrm rot="16200000">
              <a:off x="3464600" y="5839511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6" name="Freeform 511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7" name="Freeform 512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8" name="Freeform 513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9" name="Freeform 514"/>
            <p:cNvSpPr>
              <a:spLocks/>
            </p:cNvSpPr>
            <p:nvPr/>
          </p:nvSpPr>
          <p:spPr bwMode="auto">
            <a:xfrm rot="16200000">
              <a:off x="2750788" y="5804691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0" name="Freeform 515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1" name="Freeform 516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2" name="Freeform 517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4" name="Freeform 519"/>
            <p:cNvSpPr>
              <a:spLocks/>
            </p:cNvSpPr>
            <p:nvPr/>
          </p:nvSpPr>
          <p:spPr bwMode="auto">
            <a:xfrm rot="16200000">
              <a:off x="2750789" y="5804692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5" name="Freeform 520"/>
            <p:cNvSpPr>
              <a:spLocks/>
            </p:cNvSpPr>
            <p:nvPr/>
          </p:nvSpPr>
          <p:spPr bwMode="auto">
            <a:xfrm rot="16200000">
              <a:off x="11777337" y="2224750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6" name="Freeform 521"/>
            <p:cNvSpPr>
              <a:spLocks/>
            </p:cNvSpPr>
            <p:nvPr/>
          </p:nvSpPr>
          <p:spPr bwMode="auto">
            <a:xfrm rot="16200000">
              <a:off x="9984102" y="198753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7" name="Freeform 522"/>
            <p:cNvSpPr>
              <a:spLocks/>
            </p:cNvSpPr>
            <p:nvPr/>
          </p:nvSpPr>
          <p:spPr bwMode="auto">
            <a:xfrm rot="16200000">
              <a:off x="11498776" y="1835200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8" name="Freeform 523"/>
            <p:cNvSpPr>
              <a:spLocks/>
            </p:cNvSpPr>
            <p:nvPr/>
          </p:nvSpPr>
          <p:spPr bwMode="auto">
            <a:xfrm rot="16200000">
              <a:off x="12027606" y="718781"/>
              <a:ext cx="28292" cy="41350"/>
            </a:xfrm>
            <a:custGeom>
              <a:avLst/>
              <a:gdLst>
                <a:gd name="T0" fmla="*/ 5 w 5"/>
                <a:gd name="T1" fmla="*/ 4 h 7"/>
                <a:gd name="T2" fmla="*/ 5 w 5"/>
                <a:gd name="T3" fmla="*/ 3 h 7"/>
                <a:gd name="T4" fmla="*/ 0 w 5"/>
                <a:gd name="T5" fmla="*/ 3 h 7"/>
                <a:gd name="T6" fmla="*/ 0 w 5"/>
                <a:gd name="T7" fmla="*/ 4 h 7"/>
                <a:gd name="T8" fmla="*/ 5 w 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">
                  <a:moveTo>
                    <a:pt x="5" y="4"/>
                  </a:moveTo>
                  <a:cubicBezTo>
                    <a:pt x="5" y="4"/>
                    <a:pt x="5" y="3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7"/>
                    <a:pt x="5" y="7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9" name="Freeform 524"/>
            <p:cNvSpPr>
              <a:spLocks/>
            </p:cNvSpPr>
            <p:nvPr/>
          </p:nvSpPr>
          <p:spPr bwMode="auto">
            <a:xfrm rot="16200000">
              <a:off x="11025440" y="164925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0" name="Freeform 525"/>
            <p:cNvSpPr>
              <a:spLocks/>
            </p:cNvSpPr>
            <p:nvPr/>
          </p:nvSpPr>
          <p:spPr bwMode="auto">
            <a:xfrm rot="16200000">
              <a:off x="11891589" y="127928"/>
              <a:ext cx="28292" cy="47878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1" name="Freeform 526"/>
            <p:cNvSpPr>
              <a:spLocks/>
            </p:cNvSpPr>
            <p:nvPr/>
          </p:nvSpPr>
          <p:spPr bwMode="auto">
            <a:xfrm rot="16200000">
              <a:off x="11512922" y="83303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2" name="Freeform 527"/>
            <p:cNvSpPr>
              <a:spLocks/>
            </p:cNvSpPr>
            <p:nvPr/>
          </p:nvSpPr>
          <p:spPr bwMode="auto">
            <a:xfrm rot="16200000">
              <a:off x="11914441" y="3349875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3" name="Freeform 528"/>
            <p:cNvSpPr>
              <a:spLocks/>
            </p:cNvSpPr>
            <p:nvPr/>
          </p:nvSpPr>
          <p:spPr bwMode="auto">
            <a:xfrm rot="16200000">
              <a:off x="11272446" y="281886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4" name="Freeform 529"/>
            <p:cNvSpPr>
              <a:spLocks/>
            </p:cNvSpPr>
            <p:nvPr/>
          </p:nvSpPr>
          <p:spPr bwMode="auto">
            <a:xfrm rot="16200000">
              <a:off x="10408471" y="431395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5" name="Freeform 530"/>
            <p:cNvSpPr>
              <a:spLocks/>
            </p:cNvSpPr>
            <p:nvPr/>
          </p:nvSpPr>
          <p:spPr bwMode="auto">
            <a:xfrm rot="16200000">
              <a:off x="9981926" y="3317231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7" name="Freeform 532"/>
            <p:cNvSpPr>
              <a:spLocks/>
            </p:cNvSpPr>
            <p:nvPr/>
          </p:nvSpPr>
          <p:spPr bwMode="auto">
            <a:xfrm rot="16200000">
              <a:off x="5335093" y="201256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8" name="Freeform 533"/>
            <p:cNvSpPr>
              <a:spLocks/>
            </p:cNvSpPr>
            <p:nvPr/>
          </p:nvSpPr>
          <p:spPr bwMode="auto">
            <a:xfrm rot="16200000">
              <a:off x="4843259" y="498968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9" name="Freeform 534"/>
            <p:cNvSpPr>
              <a:spLocks/>
            </p:cNvSpPr>
            <p:nvPr/>
          </p:nvSpPr>
          <p:spPr bwMode="auto">
            <a:xfrm rot="16200000">
              <a:off x="6366638" y="3879793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0" name="Freeform 535"/>
            <p:cNvSpPr>
              <a:spLocks/>
            </p:cNvSpPr>
            <p:nvPr/>
          </p:nvSpPr>
          <p:spPr bwMode="auto">
            <a:xfrm rot="16200000">
              <a:off x="9882906" y="4574018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1" name="Freeform 536"/>
            <p:cNvSpPr>
              <a:spLocks/>
            </p:cNvSpPr>
            <p:nvPr/>
          </p:nvSpPr>
          <p:spPr bwMode="auto">
            <a:xfrm rot="16200000">
              <a:off x="11244154" y="420079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2" name="Freeform 537"/>
            <p:cNvSpPr>
              <a:spLocks/>
            </p:cNvSpPr>
            <p:nvPr/>
          </p:nvSpPr>
          <p:spPr bwMode="auto">
            <a:xfrm rot="16200000">
              <a:off x="11963406" y="4967920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3" name="Freeform 538"/>
            <p:cNvSpPr>
              <a:spLocks/>
            </p:cNvSpPr>
            <p:nvPr/>
          </p:nvSpPr>
          <p:spPr bwMode="auto">
            <a:xfrm rot="16200000">
              <a:off x="11982992" y="6238854"/>
              <a:ext cx="36997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4" name="Freeform 539"/>
            <p:cNvSpPr>
              <a:spLocks/>
            </p:cNvSpPr>
            <p:nvPr/>
          </p:nvSpPr>
          <p:spPr bwMode="auto">
            <a:xfrm rot="16200000">
              <a:off x="11321411" y="6484771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5" name="Freeform 540"/>
            <p:cNvSpPr>
              <a:spLocks/>
            </p:cNvSpPr>
            <p:nvPr/>
          </p:nvSpPr>
          <p:spPr bwMode="auto">
            <a:xfrm rot="16200000">
              <a:off x="11759927" y="68471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6" name="Freeform 541"/>
            <p:cNvSpPr>
              <a:spLocks/>
            </p:cNvSpPr>
            <p:nvPr/>
          </p:nvSpPr>
          <p:spPr bwMode="auto">
            <a:xfrm rot="16200000">
              <a:off x="10152762" y="6832972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7" name="Freeform 542"/>
            <p:cNvSpPr>
              <a:spLocks/>
            </p:cNvSpPr>
            <p:nvPr/>
          </p:nvSpPr>
          <p:spPr bwMode="auto">
            <a:xfrm rot="16200000">
              <a:off x="10060271" y="61637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8" name="Freeform 543"/>
            <p:cNvSpPr>
              <a:spLocks/>
            </p:cNvSpPr>
            <p:nvPr/>
          </p:nvSpPr>
          <p:spPr bwMode="auto">
            <a:xfrm rot="16200000">
              <a:off x="9571701" y="574484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9" name="Freeform 544"/>
            <p:cNvSpPr>
              <a:spLocks/>
            </p:cNvSpPr>
            <p:nvPr/>
          </p:nvSpPr>
          <p:spPr bwMode="auto">
            <a:xfrm rot="16200000">
              <a:off x="9533617" y="66730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0" name="Freeform 545"/>
            <p:cNvSpPr>
              <a:spLocks/>
            </p:cNvSpPr>
            <p:nvPr/>
          </p:nvSpPr>
          <p:spPr bwMode="auto">
            <a:xfrm rot="16200000">
              <a:off x="6521153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1" name="Freeform 546"/>
            <p:cNvSpPr>
              <a:spLocks/>
            </p:cNvSpPr>
            <p:nvPr/>
          </p:nvSpPr>
          <p:spPr bwMode="auto">
            <a:xfrm rot="16200000">
              <a:off x="6096782" y="670457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2" name="Freeform 547"/>
            <p:cNvSpPr>
              <a:spLocks/>
            </p:cNvSpPr>
            <p:nvPr/>
          </p:nvSpPr>
          <p:spPr bwMode="auto">
            <a:xfrm rot="16200000">
              <a:off x="9937313" y="3768803"/>
              <a:ext cx="30468" cy="45702"/>
            </a:xfrm>
            <a:custGeom>
              <a:avLst/>
              <a:gdLst>
                <a:gd name="T0" fmla="*/ 5 w 5"/>
                <a:gd name="T1" fmla="*/ 4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4 h 8"/>
                <a:gd name="T8" fmla="*/ 5 w 5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4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8"/>
                    <a:pt x="5" y="8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3" name="Freeform 548"/>
            <p:cNvSpPr>
              <a:spLocks/>
            </p:cNvSpPr>
            <p:nvPr/>
          </p:nvSpPr>
          <p:spPr bwMode="auto">
            <a:xfrm rot="16200000">
              <a:off x="5730084" y="17437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4" name="Freeform 549"/>
            <p:cNvSpPr>
              <a:spLocks/>
            </p:cNvSpPr>
            <p:nvPr/>
          </p:nvSpPr>
          <p:spPr bwMode="auto">
            <a:xfrm rot="16200000">
              <a:off x="5942267" y="400166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5" name="Freeform 550"/>
            <p:cNvSpPr>
              <a:spLocks/>
            </p:cNvSpPr>
            <p:nvPr/>
          </p:nvSpPr>
          <p:spPr bwMode="auto">
            <a:xfrm rot="16200000">
              <a:off x="5102234" y="169265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6" name="Freeform 551"/>
            <p:cNvSpPr>
              <a:spLocks/>
            </p:cNvSpPr>
            <p:nvPr/>
          </p:nvSpPr>
          <p:spPr bwMode="auto">
            <a:xfrm rot="16200000">
              <a:off x="5817134" y="117362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7" name="Freeform 552"/>
            <p:cNvSpPr>
              <a:spLocks/>
            </p:cNvSpPr>
            <p:nvPr/>
          </p:nvSpPr>
          <p:spPr bwMode="auto">
            <a:xfrm rot="16200000">
              <a:off x="6110928" y="37493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8" name="Freeform 553"/>
            <p:cNvSpPr>
              <a:spLocks/>
            </p:cNvSpPr>
            <p:nvPr/>
          </p:nvSpPr>
          <p:spPr bwMode="auto">
            <a:xfrm rot="16200000">
              <a:off x="9312726" y="99190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9" name="Freeform 554"/>
            <p:cNvSpPr>
              <a:spLocks/>
            </p:cNvSpPr>
            <p:nvPr/>
          </p:nvSpPr>
          <p:spPr bwMode="auto">
            <a:xfrm rot="16200000">
              <a:off x="9879642" y="46416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0" name="Freeform 555"/>
            <p:cNvSpPr>
              <a:spLocks/>
            </p:cNvSpPr>
            <p:nvPr/>
          </p:nvSpPr>
          <p:spPr bwMode="auto">
            <a:xfrm rot="16200000">
              <a:off x="6561413" y="6808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1" name="Freeform 556"/>
            <p:cNvSpPr>
              <a:spLocks/>
            </p:cNvSpPr>
            <p:nvPr/>
          </p:nvSpPr>
          <p:spPr bwMode="auto">
            <a:xfrm rot="16200000">
              <a:off x="5700704" y="8658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2" name="Freeform 557"/>
            <p:cNvSpPr>
              <a:spLocks/>
            </p:cNvSpPr>
            <p:nvPr/>
          </p:nvSpPr>
          <p:spPr bwMode="auto">
            <a:xfrm rot="16200000">
              <a:off x="4218674" y="4087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3" name="Freeform 558"/>
            <p:cNvSpPr>
              <a:spLocks/>
            </p:cNvSpPr>
            <p:nvPr/>
          </p:nvSpPr>
          <p:spPr bwMode="auto">
            <a:xfrm rot="16200000">
              <a:off x="4288314" y="97666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4" name="Freeform 559"/>
            <p:cNvSpPr>
              <a:spLocks/>
            </p:cNvSpPr>
            <p:nvPr/>
          </p:nvSpPr>
          <p:spPr bwMode="auto">
            <a:xfrm rot="16200000">
              <a:off x="3738809" y="45110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5" name="Freeform 560"/>
            <p:cNvSpPr>
              <a:spLocks/>
            </p:cNvSpPr>
            <p:nvPr/>
          </p:nvSpPr>
          <p:spPr bwMode="auto">
            <a:xfrm rot="16200000">
              <a:off x="4497235" y="11704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6" name="Freeform 561"/>
            <p:cNvSpPr>
              <a:spLocks/>
            </p:cNvSpPr>
            <p:nvPr/>
          </p:nvSpPr>
          <p:spPr bwMode="auto">
            <a:xfrm rot="16200000">
              <a:off x="3578855" y="95925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7" name="Freeform 562"/>
            <p:cNvSpPr>
              <a:spLocks/>
            </p:cNvSpPr>
            <p:nvPr/>
          </p:nvSpPr>
          <p:spPr bwMode="auto">
            <a:xfrm rot="16200000">
              <a:off x="3345995" y="149461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8" name="Freeform 563"/>
            <p:cNvSpPr>
              <a:spLocks/>
            </p:cNvSpPr>
            <p:nvPr/>
          </p:nvSpPr>
          <p:spPr bwMode="auto">
            <a:xfrm rot="16200000">
              <a:off x="3418900" y="309525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9" name="Freeform 564"/>
            <p:cNvSpPr>
              <a:spLocks/>
            </p:cNvSpPr>
            <p:nvPr/>
          </p:nvSpPr>
          <p:spPr bwMode="auto">
            <a:xfrm rot="16200000">
              <a:off x="2898774" y="474920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0" name="Freeform 565"/>
            <p:cNvSpPr>
              <a:spLocks/>
            </p:cNvSpPr>
            <p:nvPr/>
          </p:nvSpPr>
          <p:spPr bwMode="auto">
            <a:xfrm rot="16200000">
              <a:off x="3575590" y="444453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1" name="Freeform 566"/>
            <p:cNvSpPr>
              <a:spLocks/>
            </p:cNvSpPr>
            <p:nvPr/>
          </p:nvSpPr>
          <p:spPr bwMode="auto">
            <a:xfrm rot="16200000">
              <a:off x="3945554" y="76013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2" name="Freeform 567"/>
            <p:cNvSpPr>
              <a:spLocks/>
            </p:cNvSpPr>
            <p:nvPr/>
          </p:nvSpPr>
          <p:spPr bwMode="auto">
            <a:xfrm rot="16200000">
              <a:off x="2978208" y="223684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3" name="Freeform 568"/>
            <p:cNvSpPr>
              <a:spLocks/>
            </p:cNvSpPr>
            <p:nvPr/>
          </p:nvSpPr>
          <p:spPr bwMode="auto">
            <a:xfrm rot="16200000">
              <a:off x="3131634" y="105175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4" name="Freeform 569"/>
            <p:cNvSpPr>
              <a:spLocks/>
            </p:cNvSpPr>
            <p:nvPr/>
          </p:nvSpPr>
          <p:spPr bwMode="auto">
            <a:xfrm rot="16200000">
              <a:off x="1818263" y="63282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5" name="Freeform 570"/>
            <p:cNvSpPr>
              <a:spLocks/>
            </p:cNvSpPr>
            <p:nvPr/>
          </p:nvSpPr>
          <p:spPr bwMode="auto">
            <a:xfrm rot="16200000">
              <a:off x="1418920" y="107254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6" name="Freeform 571"/>
            <p:cNvSpPr>
              <a:spLocks/>
            </p:cNvSpPr>
            <p:nvPr/>
          </p:nvSpPr>
          <p:spPr bwMode="auto">
            <a:xfrm rot="16200000">
              <a:off x="2178433" y="87667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4 h 8"/>
                <a:gd name="T4" fmla="*/ 0 w 5"/>
                <a:gd name="T5" fmla="*/ 4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5"/>
                    <a:pt x="5" y="4"/>
                    <a:pt x="5" y="4"/>
                  </a:cubicBezTo>
                  <a:cubicBezTo>
                    <a:pt x="5" y="0"/>
                    <a:pt x="0" y="0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7" name="Freeform 572"/>
            <p:cNvSpPr>
              <a:spLocks/>
            </p:cNvSpPr>
            <p:nvPr/>
          </p:nvSpPr>
          <p:spPr bwMode="auto">
            <a:xfrm rot="16200000">
              <a:off x="940144" y="581678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8" name="Freeform 573"/>
            <p:cNvSpPr>
              <a:spLocks/>
            </p:cNvSpPr>
            <p:nvPr/>
          </p:nvSpPr>
          <p:spPr bwMode="auto">
            <a:xfrm rot="16200000">
              <a:off x="441782" y="29876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9" name="Freeform 574"/>
            <p:cNvSpPr>
              <a:spLocks/>
            </p:cNvSpPr>
            <p:nvPr/>
          </p:nvSpPr>
          <p:spPr bwMode="auto">
            <a:xfrm rot="16200000">
              <a:off x="286180" y="1020194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0" name="Freeform 575"/>
            <p:cNvSpPr>
              <a:spLocks/>
            </p:cNvSpPr>
            <p:nvPr/>
          </p:nvSpPr>
          <p:spPr bwMode="auto">
            <a:xfrm rot="16200000">
              <a:off x="590856" y="1616488"/>
              <a:ext cx="30468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1" name="Freeform 576"/>
            <p:cNvSpPr>
              <a:spLocks/>
            </p:cNvSpPr>
            <p:nvPr/>
          </p:nvSpPr>
          <p:spPr bwMode="auto">
            <a:xfrm rot="16200000">
              <a:off x="245918" y="2525075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2" name="Freeform 577"/>
            <p:cNvSpPr>
              <a:spLocks/>
            </p:cNvSpPr>
            <p:nvPr/>
          </p:nvSpPr>
          <p:spPr bwMode="auto">
            <a:xfrm rot="16200000">
              <a:off x="937967" y="24206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3" name="Freeform 578"/>
            <p:cNvSpPr>
              <a:spLocks/>
            </p:cNvSpPr>
            <p:nvPr/>
          </p:nvSpPr>
          <p:spPr bwMode="auto">
            <a:xfrm rot="16200000">
              <a:off x="695315" y="107460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4" name="Freeform 579"/>
            <p:cNvSpPr>
              <a:spLocks/>
            </p:cNvSpPr>
            <p:nvPr/>
          </p:nvSpPr>
          <p:spPr bwMode="auto">
            <a:xfrm rot="16200000">
              <a:off x="2076149" y="220081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5" name="Freeform 580"/>
            <p:cNvSpPr>
              <a:spLocks/>
            </p:cNvSpPr>
            <p:nvPr/>
          </p:nvSpPr>
          <p:spPr bwMode="auto">
            <a:xfrm rot="16200000">
              <a:off x="2585393" y="191790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6" name="Freeform 581"/>
            <p:cNvSpPr>
              <a:spLocks/>
            </p:cNvSpPr>
            <p:nvPr/>
          </p:nvSpPr>
          <p:spPr bwMode="auto">
            <a:xfrm rot="16200000">
              <a:off x="2067444" y="184173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7" name="Freeform 582"/>
            <p:cNvSpPr>
              <a:spLocks/>
            </p:cNvSpPr>
            <p:nvPr/>
          </p:nvSpPr>
          <p:spPr bwMode="auto">
            <a:xfrm rot="16200000">
              <a:off x="1838937" y="3019084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8" name="Freeform 583"/>
            <p:cNvSpPr>
              <a:spLocks/>
            </p:cNvSpPr>
            <p:nvPr/>
          </p:nvSpPr>
          <p:spPr bwMode="auto">
            <a:xfrm rot="16200000">
              <a:off x="2265484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9" name="Freeform 584"/>
            <p:cNvSpPr>
              <a:spLocks/>
            </p:cNvSpPr>
            <p:nvPr/>
          </p:nvSpPr>
          <p:spPr bwMode="auto">
            <a:xfrm rot="16200000">
              <a:off x="2245898" y="25947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0" name="Freeform 585"/>
            <p:cNvSpPr>
              <a:spLocks/>
            </p:cNvSpPr>
            <p:nvPr/>
          </p:nvSpPr>
          <p:spPr bwMode="auto">
            <a:xfrm rot="16200000">
              <a:off x="1105539" y="321277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1" name="Freeform 586"/>
            <p:cNvSpPr>
              <a:spLocks/>
            </p:cNvSpPr>
            <p:nvPr/>
          </p:nvSpPr>
          <p:spPr bwMode="auto">
            <a:xfrm rot="16200000">
              <a:off x="354732" y="304302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2" name="Freeform 587"/>
            <p:cNvSpPr>
              <a:spLocks/>
            </p:cNvSpPr>
            <p:nvPr/>
          </p:nvSpPr>
          <p:spPr bwMode="auto">
            <a:xfrm rot="16200000">
              <a:off x="457015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3" name="Freeform 588"/>
            <p:cNvSpPr>
              <a:spLocks/>
            </p:cNvSpPr>
            <p:nvPr/>
          </p:nvSpPr>
          <p:spPr bwMode="auto">
            <a:xfrm rot="16200000">
              <a:off x="213274" y="50799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4" name="Freeform 589"/>
            <p:cNvSpPr>
              <a:spLocks/>
            </p:cNvSpPr>
            <p:nvPr/>
          </p:nvSpPr>
          <p:spPr bwMode="auto">
            <a:xfrm rot="16200000">
              <a:off x="841125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5" name="Freeform 590"/>
            <p:cNvSpPr>
              <a:spLocks/>
            </p:cNvSpPr>
            <p:nvPr/>
          </p:nvSpPr>
          <p:spPr bwMode="auto">
            <a:xfrm rot="16200000">
              <a:off x="392816" y="6663224"/>
              <a:ext cx="30468" cy="45702"/>
            </a:xfrm>
            <a:custGeom>
              <a:avLst/>
              <a:gdLst>
                <a:gd name="T0" fmla="*/ 0 w 5"/>
                <a:gd name="T1" fmla="*/ 3 h 8"/>
                <a:gd name="T2" fmla="*/ 0 w 5"/>
                <a:gd name="T3" fmla="*/ 5 h 8"/>
                <a:gd name="T4" fmla="*/ 5 w 5"/>
                <a:gd name="T5" fmla="*/ 5 h 8"/>
                <a:gd name="T6" fmla="*/ 5 w 5"/>
                <a:gd name="T7" fmla="*/ 3 h 8"/>
                <a:gd name="T8" fmla="*/ 0 w 5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6" name="Freeform 591"/>
            <p:cNvSpPr>
              <a:spLocks/>
            </p:cNvSpPr>
            <p:nvPr/>
          </p:nvSpPr>
          <p:spPr bwMode="auto">
            <a:xfrm rot="16200000">
              <a:off x="1571259" y="661861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7" name="Freeform 592"/>
            <p:cNvSpPr>
              <a:spLocks/>
            </p:cNvSpPr>
            <p:nvPr/>
          </p:nvSpPr>
          <p:spPr bwMode="auto">
            <a:xfrm rot="16200000">
              <a:off x="1270935" y="597008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8" name="Freeform 593"/>
            <p:cNvSpPr>
              <a:spLocks/>
            </p:cNvSpPr>
            <p:nvPr/>
          </p:nvSpPr>
          <p:spPr bwMode="auto">
            <a:xfrm rot="16200000">
              <a:off x="399344" y="589500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9" name="Freeform 594"/>
            <p:cNvSpPr>
              <a:spLocks/>
            </p:cNvSpPr>
            <p:nvPr/>
          </p:nvSpPr>
          <p:spPr bwMode="auto">
            <a:xfrm rot="16200000">
              <a:off x="2471140" y="6495653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0" name="Freeform 595"/>
            <p:cNvSpPr>
              <a:spLocks/>
            </p:cNvSpPr>
            <p:nvPr/>
          </p:nvSpPr>
          <p:spPr bwMode="auto">
            <a:xfrm rot="16200000">
              <a:off x="2236104" y="591894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1" name="Freeform 596"/>
            <p:cNvSpPr>
              <a:spLocks/>
            </p:cNvSpPr>
            <p:nvPr/>
          </p:nvSpPr>
          <p:spPr bwMode="auto">
            <a:xfrm rot="16200000">
              <a:off x="2119674" y="66033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2" name="Freeform 597"/>
            <p:cNvSpPr>
              <a:spLocks/>
            </p:cNvSpPr>
            <p:nvPr/>
          </p:nvSpPr>
          <p:spPr bwMode="auto">
            <a:xfrm rot="16200000">
              <a:off x="3305735" y="680794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3" name="Freeform 598"/>
            <p:cNvSpPr>
              <a:spLocks/>
            </p:cNvSpPr>
            <p:nvPr/>
          </p:nvSpPr>
          <p:spPr bwMode="auto">
            <a:xfrm rot="16200000">
              <a:off x="2571248" y="5235601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4" name="Freeform 599"/>
            <p:cNvSpPr>
              <a:spLocks/>
            </p:cNvSpPr>
            <p:nvPr/>
          </p:nvSpPr>
          <p:spPr bwMode="auto">
            <a:xfrm rot="16200000">
              <a:off x="2595187" y="4473911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5" name="Freeform 600"/>
            <p:cNvSpPr>
              <a:spLocks/>
            </p:cNvSpPr>
            <p:nvPr/>
          </p:nvSpPr>
          <p:spPr bwMode="auto">
            <a:xfrm rot="16200000">
              <a:off x="4378628" y="585256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6" name="Freeform 601"/>
            <p:cNvSpPr>
              <a:spLocks/>
            </p:cNvSpPr>
            <p:nvPr/>
          </p:nvSpPr>
          <p:spPr bwMode="auto">
            <a:xfrm rot="16200000">
              <a:off x="4355778" y="6741569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7" name="Freeform 602"/>
            <p:cNvSpPr>
              <a:spLocks/>
            </p:cNvSpPr>
            <p:nvPr/>
          </p:nvSpPr>
          <p:spPr bwMode="auto">
            <a:xfrm rot="16200000">
              <a:off x="5008654" y="665669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8" name="Freeform 603"/>
            <p:cNvSpPr>
              <a:spLocks/>
            </p:cNvSpPr>
            <p:nvPr/>
          </p:nvSpPr>
          <p:spPr bwMode="auto">
            <a:xfrm rot="16200000">
              <a:off x="4726829" y="622470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9" name="Freeform 604"/>
            <p:cNvSpPr>
              <a:spLocks/>
            </p:cNvSpPr>
            <p:nvPr/>
          </p:nvSpPr>
          <p:spPr bwMode="auto">
            <a:xfrm rot="16200000">
              <a:off x="5203430" y="513658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0" name="Freeform 605"/>
            <p:cNvSpPr>
              <a:spLocks/>
            </p:cNvSpPr>
            <p:nvPr/>
          </p:nvSpPr>
          <p:spPr bwMode="auto">
            <a:xfrm rot="16200000">
              <a:off x="5703968" y="524104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1" name="Freeform 606"/>
            <p:cNvSpPr>
              <a:spLocks/>
            </p:cNvSpPr>
            <p:nvPr/>
          </p:nvSpPr>
          <p:spPr bwMode="auto">
            <a:xfrm rot="16200000">
              <a:off x="4912899" y="550763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2" name="Freeform 607"/>
            <p:cNvSpPr>
              <a:spLocks/>
            </p:cNvSpPr>
            <p:nvPr/>
          </p:nvSpPr>
          <p:spPr bwMode="auto">
            <a:xfrm rot="16200000">
              <a:off x="6137043" y="579598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3" name="Freeform 608"/>
            <p:cNvSpPr>
              <a:spLocks/>
            </p:cNvSpPr>
            <p:nvPr/>
          </p:nvSpPr>
          <p:spPr bwMode="auto">
            <a:xfrm rot="16200000">
              <a:off x="10710972" y="6710014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4" name="Freeform 609"/>
            <p:cNvSpPr>
              <a:spLocks/>
            </p:cNvSpPr>
            <p:nvPr/>
          </p:nvSpPr>
          <p:spPr bwMode="auto">
            <a:xfrm rot="16200000">
              <a:off x="11961230" y="4099594"/>
              <a:ext cx="45702" cy="30468"/>
            </a:xfrm>
            <a:custGeom>
              <a:avLst/>
              <a:gdLst>
                <a:gd name="T0" fmla="*/ 4 w 8"/>
                <a:gd name="T1" fmla="*/ 5 h 5"/>
                <a:gd name="T2" fmla="*/ 5 w 8"/>
                <a:gd name="T3" fmla="*/ 5 h 5"/>
                <a:gd name="T4" fmla="*/ 5 w 8"/>
                <a:gd name="T5" fmla="*/ 0 h 5"/>
                <a:gd name="T6" fmla="*/ 4 w 8"/>
                <a:gd name="T7" fmla="*/ 0 h 5"/>
                <a:gd name="T8" fmla="*/ 4 w 8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cubicBezTo>
                    <a:pt x="4" y="5"/>
                    <a:pt x="4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5" name="Freeform 610"/>
            <p:cNvSpPr>
              <a:spLocks/>
            </p:cNvSpPr>
            <p:nvPr/>
          </p:nvSpPr>
          <p:spPr bwMode="auto">
            <a:xfrm rot="16200000">
              <a:off x="10349713" y="2087646"/>
              <a:ext cx="58760" cy="41350"/>
            </a:xfrm>
            <a:custGeom>
              <a:avLst/>
              <a:gdLst>
                <a:gd name="T0" fmla="*/ 3 w 10"/>
                <a:gd name="T1" fmla="*/ 6 h 7"/>
                <a:gd name="T2" fmla="*/ 8 w 10"/>
                <a:gd name="T3" fmla="*/ 4 h 7"/>
                <a:gd name="T4" fmla="*/ 10 w 10"/>
                <a:gd name="T5" fmla="*/ 2 h 7"/>
                <a:gd name="T6" fmla="*/ 7 w 10"/>
                <a:gd name="T7" fmla="*/ 0 h 7"/>
                <a:gd name="T8" fmla="*/ 3 w 10"/>
                <a:gd name="T9" fmla="*/ 2 h 7"/>
                <a:gd name="T10" fmla="*/ 1 w 10"/>
                <a:gd name="T11" fmla="*/ 2 h 7"/>
                <a:gd name="T12" fmla="*/ 0 w 10"/>
                <a:gd name="T13" fmla="*/ 5 h 7"/>
                <a:gd name="T14" fmla="*/ 3 w 10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7">
                  <a:moveTo>
                    <a:pt x="3" y="6"/>
                  </a:moveTo>
                  <a:cubicBezTo>
                    <a:pt x="3" y="6"/>
                    <a:pt x="5" y="6"/>
                    <a:pt x="8" y="4"/>
                  </a:cubicBezTo>
                  <a:cubicBezTo>
                    <a:pt x="9" y="4"/>
                    <a:pt x="10" y="3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6"/>
                    <a:pt x="2" y="7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7" name="Freeform 612"/>
            <p:cNvSpPr>
              <a:spLocks/>
            </p:cNvSpPr>
            <p:nvPr/>
          </p:nvSpPr>
          <p:spPr bwMode="auto">
            <a:xfrm rot="16200000">
              <a:off x="5962942" y="638260"/>
              <a:ext cx="28292" cy="58760"/>
            </a:xfrm>
            <a:custGeom>
              <a:avLst/>
              <a:gdLst>
                <a:gd name="T0" fmla="*/ 5 w 5"/>
                <a:gd name="T1" fmla="*/ 8 h 10"/>
                <a:gd name="T2" fmla="*/ 5 w 5"/>
                <a:gd name="T3" fmla="*/ 2 h 10"/>
                <a:gd name="T4" fmla="*/ 2 w 5"/>
                <a:gd name="T5" fmla="*/ 0 h 10"/>
                <a:gd name="T6" fmla="*/ 1 w 5"/>
                <a:gd name="T7" fmla="*/ 3 h 10"/>
                <a:gd name="T8" fmla="*/ 1 w 5"/>
                <a:gd name="T9" fmla="*/ 8 h 10"/>
                <a:gd name="T10" fmla="*/ 3 w 5"/>
                <a:gd name="T11" fmla="*/ 10 h 10"/>
                <a:gd name="T12" fmla="*/ 5 w 5"/>
                <a:gd name="T13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5" y="8"/>
                  </a:moveTo>
                  <a:cubicBezTo>
                    <a:pt x="5" y="6"/>
                    <a:pt x="5" y="4"/>
                    <a:pt x="5" y="2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5"/>
                    <a:pt x="1" y="6"/>
                    <a:pt x="1" y="8"/>
                  </a:cubicBezTo>
                  <a:cubicBezTo>
                    <a:pt x="1" y="10"/>
                    <a:pt x="1" y="10"/>
                    <a:pt x="3" y="10"/>
                  </a:cubicBezTo>
                  <a:cubicBezTo>
                    <a:pt x="4" y="10"/>
                    <a:pt x="5" y="10"/>
                    <a:pt x="5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8" name="Freeform 613"/>
            <p:cNvSpPr>
              <a:spLocks noEditPoints="1"/>
            </p:cNvSpPr>
            <p:nvPr/>
          </p:nvSpPr>
          <p:spPr bwMode="auto">
            <a:xfrm rot="16200000">
              <a:off x="6218653" y="4360746"/>
              <a:ext cx="587589" cy="4302458"/>
            </a:xfrm>
            <a:custGeom>
              <a:avLst/>
              <a:gdLst>
                <a:gd name="T0" fmla="*/ 38 w 101"/>
                <a:gd name="T1" fmla="*/ 739 h 740"/>
                <a:gd name="T2" fmla="*/ 52 w 101"/>
                <a:gd name="T3" fmla="*/ 705 h 740"/>
                <a:gd name="T4" fmla="*/ 56 w 101"/>
                <a:gd name="T5" fmla="*/ 707 h 740"/>
                <a:gd name="T6" fmla="*/ 57 w 101"/>
                <a:gd name="T7" fmla="*/ 695 h 740"/>
                <a:gd name="T8" fmla="*/ 64 w 101"/>
                <a:gd name="T9" fmla="*/ 682 h 740"/>
                <a:gd name="T10" fmla="*/ 67 w 101"/>
                <a:gd name="T11" fmla="*/ 675 h 740"/>
                <a:gd name="T12" fmla="*/ 70 w 101"/>
                <a:gd name="T13" fmla="*/ 661 h 740"/>
                <a:gd name="T14" fmla="*/ 78 w 101"/>
                <a:gd name="T15" fmla="*/ 651 h 740"/>
                <a:gd name="T16" fmla="*/ 84 w 101"/>
                <a:gd name="T17" fmla="*/ 615 h 740"/>
                <a:gd name="T18" fmla="*/ 87 w 101"/>
                <a:gd name="T19" fmla="*/ 616 h 740"/>
                <a:gd name="T20" fmla="*/ 86 w 101"/>
                <a:gd name="T21" fmla="*/ 604 h 740"/>
                <a:gd name="T22" fmla="*/ 91 w 101"/>
                <a:gd name="T23" fmla="*/ 590 h 740"/>
                <a:gd name="T24" fmla="*/ 92 w 101"/>
                <a:gd name="T25" fmla="*/ 582 h 740"/>
                <a:gd name="T26" fmla="*/ 92 w 101"/>
                <a:gd name="T27" fmla="*/ 568 h 740"/>
                <a:gd name="T28" fmla="*/ 98 w 101"/>
                <a:gd name="T29" fmla="*/ 557 h 740"/>
                <a:gd name="T30" fmla="*/ 97 w 101"/>
                <a:gd name="T31" fmla="*/ 521 h 740"/>
                <a:gd name="T32" fmla="*/ 101 w 101"/>
                <a:gd name="T33" fmla="*/ 521 h 740"/>
                <a:gd name="T34" fmla="*/ 97 w 101"/>
                <a:gd name="T35" fmla="*/ 501 h 740"/>
                <a:gd name="T36" fmla="*/ 101 w 101"/>
                <a:gd name="T37" fmla="*/ 501 h 740"/>
                <a:gd name="T38" fmla="*/ 96 w 101"/>
                <a:gd name="T39" fmla="*/ 473 h 740"/>
                <a:gd name="T40" fmla="*/ 100 w 101"/>
                <a:gd name="T41" fmla="*/ 473 h 740"/>
                <a:gd name="T42" fmla="*/ 95 w 101"/>
                <a:gd name="T43" fmla="*/ 461 h 740"/>
                <a:gd name="T44" fmla="*/ 96 w 101"/>
                <a:gd name="T45" fmla="*/ 447 h 740"/>
                <a:gd name="T46" fmla="*/ 95 w 101"/>
                <a:gd name="T47" fmla="*/ 439 h 740"/>
                <a:gd name="T48" fmla="*/ 91 w 101"/>
                <a:gd name="T49" fmla="*/ 426 h 740"/>
                <a:gd name="T50" fmla="*/ 92 w 101"/>
                <a:gd name="T51" fmla="*/ 413 h 740"/>
                <a:gd name="T52" fmla="*/ 79 w 101"/>
                <a:gd name="T53" fmla="*/ 379 h 740"/>
                <a:gd name="T54" fmla="*/ 83 w 101"/>
                <a:gd name="T55" fmla="*/ 378 h 740"/>
                <a:gd name="T56" fmla="*/ 76 w 101"/>
                <a:gd name="T57" fmla="*/ 368 h 740"/>
                <a:gd name="T58" fmla="*/ 73 w 101"/>
                <a:gd name="T59" fmla="*/ 354 h 740"/>
                <a:gd name="T60" fmla="*/ 70 w 101"/>
                <a:gd name="T61" fmla="*/ 347 h 740"/>
                <a:gd name="T62" fmla="*/ 62 w 101"/>
                <a:gd name="T63" fmla="*/ 335 h 740"/>
                <a:gd name="T64" fmla="*/ 61 w 101"/>
                <a:gd name="T65" fmla="*/ 322 h 740"/>
                <a:gd name="T66" fmla="*/ 39 w 101"/>
                <a:gd name="T67" fmla="*/ 293 h 740"/>
                <a:gd name="T68" fmla="*/ 49 w 101"/>
                <a:gd name="T69" fmla="*/ 301 h 740"/>
                <a:gd name="T70" fmla="*/ 39 w 101"/>
                <a:gd name="T71" fmla="*/ 293 h 740"/>
                <a:gd name="T72" fmla="*/ 36 w 101"/>
                <a:gd name="T73" fmla="*/ 281 h 740"/>
                <a:gd name="T74" fmla="*/ 17 w 101"/>
                <a:gd name="T75" fmla="*/ 250 h 740"/>
                <a:gd name="T76" fmla="*/ 21 w 101"/>
                <a:gd name="T77" fmla="*/ 249 h 740"/>
                <a:gd name="T78" fmla="*/ 13 w 101"/>
                <a:gd name="T79" fmla="*/ 239 h 740"/>
                <a:gd name="T80" fmla="*/ 10 w 101"/>
                <a:gd name="T81" fmla="*/ 225 h 740"/>
                <a:gd name="T82" fmla="*/ 8 w 101"/>
                <a:gd name="T83" fmla="*/ 217 h 740"/>
                <a:gd name="T84" fmla="*/ 4 w 101"/>
                <a:gd name="T85" fmla="*/ 204 h 740"/>
                <a:gd name="T86" fmla="*/ 6 w 101"/>
                <a:gd name="T87" fmla="*/ 191 h 740"/>
                <a:gd name="T88" fmla="*/ 0 w 101"/>
                <a:gd name="T89" fmla="*/ 155 h 740"/>
                <a:gd name="T90" fmla="*/ 4 w 101"/>
                <a:gd name="T91" fmla="*/ 167 h 740"/>
                <a:gd name="T92" fmla="*/ 0 w 101"/>
                <a:gd name="T93" fmla="*/ 155 h 740"/>
                <a:gd name="T94" fmla="*/ 5 w 101"/>
                <a:gd name="T95" fmla="*/ 144 h 740"/>
                <a:gd name="T96" fmla="*/ 8 w 101"/>
                <a:gd name="T97" fmla="*/ 108 h 740"/>
                <a:gd name="T98" fmla="*/ 12 w 101"/>
                <a:gd name="T99" fmla="*/ 109 h 740"/>
                <a:gd name="T100" fmla="*/ 11 w 101"/>
                <a:gd name="T101" fmla="*/ 96 h 740"/>
                <a:gd name="T102" fmla="*/ 17 w 101"/>
                <a:gd name="T103" fmla="*/ 83 h 740"/>
                <a:gd name="T104" fmla="*/ 20 w 101"/>
                <a:gd name="T105" fmla="*/ 76 h 740"/>
                <a:gd name="T106" fmla="*/ 24 w 101"/>
                <a:gd name="T107" fmla="*/ 62 h 740"/>
                <a:gd name="T108" fmla="*/ 33 w 101"/>
                <a:gd name="T109" fmla="*/ 53 h 740"/>
                <a:gd name="T110" fmla="*/ 48 w 101"/>
                <a:gd name="T111" fmla="*/ 20 h 740"/>
                <a:gd name="T112" fmla="*/ 51 w 101"/>
                <a:gd name="T113" fmla="*/ 22 h 740"/>
                <a:gd name="T114" fmla="*/ 55 w 101"/>
                <a:gd name="T115" fmla="*/ 10 h 740"/>
                <a:gd name="T116" fmla="*/ 65 w 101"/>
                <a:gd name="T117" fmla="*/ 4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" h="740">
                  <a:moveTo>
                    <a:pt x="41" y="727"/>
                  </a:moveTo>
                  <a:cubicBezTo>
                    <a:pt x="39" y="730"/>
                    <a:pt x="37" y="733"/>
                    <a:pt x="35" y="737"/>
                  </a:cubicBezTo>
                  <a:cubicBezTo>
                    <a:pt x="34" y="738"/>
                    <a:pt x="34" y="739"/>
                    <a:pt x="35" y="739"/>
                  </a:cubicBezTo>
                  <a:cubicBezTo>
                    <a:pt x="36" y="740"/>
                    <a:pt x="38" y="740"/>
                    <a:pt x="38" y="739"/>
                  </a:cubicBezTo>
                  <a:cubicBezTo>
                    <a:pt x="40" y="736"/>
                    <a:pt x="42" y="732"/>
                    <a:pt x="44" y="729"/>
                  </a:cubicBezTo>
                  <a:cubicBezTo>
                    <a:pt x="45" y="728"/>
                    <a:pt x="45" y="726"/>
                    <a:pt x="44" y="726"/>
                  </a:cubicBezTo>
                  <a:cubicBezTo>
                    <a:pt x="43" y="725"/>
                    <a:pt x="42" y="726"/>
                    <a:pt x="41" y="727"/>
                  </a:cubicBezTo>
                  <a:close/>
                  <a:moveTo>
                    <a:pt x="52" y="705"/>
                  </a:moveTo>
                  <a:cubicBezTo>
                    <a:pt x="50" y="709"/>
                    <a:pt x="49" y="713"/>
                    <a:pt x="47" y="716"/>
                  </a:cubicBezTo>
                  <a:cubicBezTo>
                    <a:pt x="46" y="717"/>
                    <a:pt x="47" y="718"/>
                    <a:pt x="48" y="719"/>
                  </a:cubicBezTo>
                  <a:cubicBezTo>
                    <a:pt x="49" y="719"/>
                    <a:pt x="50" y="719"/>
                    <a:pt x="50" y="718"/>
                  </a:cubicBezTo>
                  <a:cubicBezTo>
                    <a:pt x="52" y="714"/>
                    <a:pt x="54" y="711"/>
                    <a:pt x="56" y="707"/>
                  </a:cubicBezTo>
                  <a:cubicBezTo>
                    <a:pt x="56" y="706"/>
                    <a:pt x="56" y="705"/>
                    <a:pt x="55" y="704"/>
                  </a:cubicBezTo>
                  <a:cubicBezTo>
                    <a:pt x="54" y="704"/>
                    <a:pt x="53" y="704"/>
                    <a:pt x="52" y="705"/>
                  </a:cubicBezTo>
                  <a:close/>
                  <a:moveTo>
                    <a:pt x="62" y="684"/>
                  </a:moveTo>
                  <a:cubicBezTo>
                    <a:pt x="60" y="687"/>
                    <a:pt x="59" y="691"/>
                    <a:pt x="57" y="695"/>
                  </a:cubicBezTo>
                  <a:cubicBezTo>
                    <a:pt x="57" y="696"/>
                    <a:pt x="57" y="697"/>
                    <a:pt x="58" y="697"/>
                  </a:cubicBezTo>
                  <a:cubicBezTo>
                    <a:pt x="59" y="698"/>
                    <a:pt x="60" y="697"/>
                    <a:pt x="61" y="696"/>
                  </a:cubicBezTo>
                  <a:cubicBezTo>
                    <a:pt x="62" y="693"/>
                    <a:pt x="64" y="689"/>
                    <a:pt x="66" y="685"/>
                  </a:cubicBezTo>
                  <a:cubicBezTo>
                    <a:pt x="66" y="684"/>
                    <a:pt x="65" y="683"/>
                    <a:pt x="64" y="682"/>
                  </a:cubicBezTo>
                  <a:cubicBezTo>
                    <a:pt x="63" y="682"/>
                    <a:pt x="62" y="683"/>
                    <a:pt x="62" y="684"/>
                  </a:cubicBezTo>
                  <a:close/>
                  <a:moveTo>
                    <a:pt x="70" y="661"/>
                  </a:moveTo>
                  <a:cubicBezTo>
                    <a:pt x="69" y="665"/>
                    <a:pt x="68" y="669"/>
                    <a:pt x="66" y="672"/>
                  </a:cubicBezTo>
                  <a:cubicBezTo>
                    <a:pt x="66" y="673"/>
                    <a:pt x="66" y="675"/>
                    <a:pt x="67" y="675"/>
                  </a:cubicBezTo>
                  <a:cubicBezTo>
                    <a:pt x="68" y="675"/>
                    <a:pt x="70" y="675"/>
                    <a:pt x="70" y="674"/>
                  </a:cubicBezTo>
                  <a:cubicBezTo>
                    <a:pt x="71" y="670"/>
                    <a:pt x="73" y="666"/>
                    <a:pt x="74" y="663"/>
                  </a:cubicBezTo>
                  <a:cubicBezTo>
                    <a:pt x="74" y="661"/>
                    <a:pt x="74" y="660"/>
                    <a:pt x="73" y="660"/>
                  </a:cubicBezTo>
                  <a:cubicBezTo>
                    <a:pt x="72" y="660"/>
                    <a:pt x="71" y="660"/>
                    <a:pt x="70" y="661"/>
                  </a:cubicBezTo>
                  <a:close/>
                  <a:moveTo>
                    <a:pt x="77" y="638"/>
                  </a:moveTo>
                  <a:cubicBezTo>
                    <a:pt x="76" y="642"/>
                    <a:pt x="75" y="646"/>
                    <a:pt x="74" y="650"/>
                  </a:cubicBezTo>
                  <a:cubicBezTo>
                    <a:pt x="74" y="651"/>
                    <a:pt x="74" y="652"/>
                    <a:pt x="75" y="652"/>
                  </a:cubicBezTo>
                  <a:cubicBezTo>
                    <a:pt x="76" y="653"/>
                    <a:pt x="77" y="652"/>
                    <a:pt x="78" y="651"/>
                  </a:cubicBezTo>
                  <a:cubicBezTo>
                    <a:pt x="79" y="647"/>
                    <a:pt x="80" y="643"/>
                    <a:pt x="81" y="640"/>
                  </a:cubicBezTo>
                  <a:cubicBezTo>
                    <a:pt x="82" y="638"/>
                    <a:pt x="81" y="637"/>
                    <a:pt x="80" y="637"/>
                  </a:cubicBezTo>
                  <a:cubicBezTo>
                    <a:pt x="79" y="637"/>
                    <a:pt x="78" y="637"/>
                    <a:pt x="77" y="638"/>
                  </a:cubicBezTo>
                  <a:close/>
                  <a:moveTo>
                    <a:pt x="84" y="615"/>
                  </a:moveTo>
                  <a:cubicBezTo>
                    <a:pt x="83" y="619"/>
                    <a:pt x="82" y="623"/>
                    <a:pt x="81" y="627"/>
                  </a:cubicBezTo>
                  <a:cubicBezTo>
                    <a:pt x="80" y="628"/>
                    <a:pt x="81" y="629"/>
                    <a:pt x="82" y="629"/>
                  </a:cubicBezTo>
                  <a:cubicBezTo>
                    <a:pt x="83" y="630"/>
                    <a:pt x="84" y="629"/>
                    <a:pt x="84" y="628"/>
                  </a:cubicBezTo>
                  <a:cubicBezTo>
                    <a:pt x="85" y="624"/>
                    <a:pt x="86" y="620"/>
                    <a:pt x="87" y="616"/>
                  </a:cubicBezTo>
                  <a:cubicBezTo>
                    <a:pt x="88" y="615"/>
                    <a:pt x="87" y="614"/>
                    <a:pt x="86" y="614"/>
                  </a:cubicBezTo>
                  <a:cubicBezTo>
                    <a:pt x="85" y="614"/>
                    <a:pt x="84" y="614"/>
                    <a:pt x="84" y="615"/>
                  </a:cubicBezTo>
                  <a:close/>
                  <a:moveTo>
                    <a:pt x="89" y="592"/>
                  </a:moveTo>
                  <a:cubicBezTo>
                    <a:pt x="88" y="596"/>
                    <a:pt x="87" y="600"/>
                    <a:pt x="86" y="604"/>
                  </a:cubicBezTo>
                  <a:cubicBezTo>
                    <a:pt x="86" y="605"/>
                    <a:pt x="87" y="606"/>
                    <a:pt x="88" y="606"/>
                  </a:cubicBezTo>
                  <a:cubicBezTo>
                    <a:pt x="89" y="606"/>
                    <a:pt x="90" y="606"/>
                    <a:pt x="90" y="604"/>
                  </a:cubicBezTo>
                  <a:cubicBezTo>
                    <a:pt x="91" y="601"/>
                    <a:pt x="92" y="597"/>
                    <a:pt x="92" y="593"/>
                  </a:cubicBezTo>
                  <a:cubicBezTo>
                    <a:pt x="93" y="592"/>
                    <a:pt x="92" y="591"/>
                    <a:pt x="91" y="590"/>
                  </a:cubicBezTo>
                  <a:cubicBezTo>
                    <a:pt x="90" y="590"/>
                    <a:pt x="89" y="591"/>
                    <a:pt x="89" y="592"/>
                  </a:cubicBezTo>
                  <a:close/>
                  <a:moveTo>
                    <a:pt x="92" y="568"/>
                  </a:moveTo>
                  <a:cubicBezTo>
                    <a:pt x="92" y="572"/>
                    <a:pt x="91" y="576"/>
                    <a:pt x="91" y="580"/>
                  </a:cubicBezTo>
                  <a:cubicBezTo>
                    <a:pt x="90" y="581"/>
                    <a:pt x="91" y="582"/>
                    <a:pt x="92" y="582"/>
                  </a:cubicBezTo>
                  <a:cubicBezTo>
                    <a:pt x="93" y="583"/>
                    <a:pt x="94" y="582"/>
                    <a:pt x="95" y="581"/>
                  </a:cubicBezTo>
                  <a:cubicBezTo>
                    <a:pt x="95" y="577"/>
                    <a:pt x="96" y="573"/>
                    <a:pt x="96" y="569"/>
                  </a:cubicBezTo>
                  <a:cubicBezTo>
                    <a:pt x="97" y="568"/>
                    <a:pt x="96" y="567"/>
                    <a:pt x="95" y="567"/>
                  </a:cubicBezTo>
                  <a:cubicBezTo>
                    <a:pt x="94" y="566"/>
                    <a:pt x="93" y="567"/>
                    <a:pt x="92" y="568"/>
                  </a:cubicBezTo>
                  <a:close/>
                  <a:moveTo>
                    <a:pt x="95" y="545"/>
                  </a:moveTo>
                  <a:cubicBezTo>
                    <a:pt x="95" y="549"/>
                    <a:pt x="94" y="553"/>
                    <a:pt x="94" y="556"/>
                  </a:cubicBezTo>
                  <a:cubicBezTo>
                    <a:pt x="94" y="558"/>
                    <a:pt x="95" y="559"/>
                    <a:pt x="96" y="559"/>
                  </a:cubicBezTo>
                  <a:cubicBezTo>
                    <a:pt x="97" y="559"/>
                    <a:pt x="98" y="558"/>
                    <a:pt x="98" y="557"/>
                  </a:cubicBezTo>
                  <a:cubicBezTo>
                    <a:pt x="98" y="553"/>
                    <a:pt x="99" y="549"/>
                    <a:pt x="99" y="545"/>
                  </a:cubicBezTo>
                  <a:cubicBezTo>
                    <a:pt x="99" y="544"/>
                    <a:pt x="98" y="543"/>
                    <a:pt x="97" y="543"/>
                  </a:cubicBezTo>
                  <a:cubicBezTo>
                    <a:pt x="96" y="543"/>
                    <a:pt x="95" y="543"/>
                    <a:pt x="95" y="545"/>
                  </a:cubicBezTo>
                  <a:close/>
                  <a:moveTo>
                    <a:pt x="97" y="521"/>
                  </a:moveTo>
                  <a:cubicBezTo>
                    <a:pt x="97" y="525"/>
                    <a:pt x="96" y="529"/>
                    <a:pt x="96" y="533"/>
                  </a:cubicBezTo>
                  <a:cubicBezTo>
                    <a:pt x="96" y="534"/>
                    <a:pt x="97" y="535"/>
                    <a:pt x="98" y="535"/>
                  </a:cubicBezTo>
                  <a:cubicBezTo>
                    <a:pt x="99" y="535"/>
                    <a:pt x="100" y="534"/>
                    <a:pt x="100" y="533"/>
                  </a:cubicBezTo>
                  <a:cubicBezTo>
                    <a:pt x="100" y="529"/>
                    <a:pt x="101" y="525"/>
                    <a:pt x="101" y="521"/>
                  </a:cubicBezTo>
                  <a:cubicBezTo>
                    <a:pt x="101" y="520"/>
                    <a:pt x="100" y="519"/>
                    <a:pt x="99" y="519"/>
                  </a:cubicBezTo>
                  <a:cubicBezTo>
                    <a:pt x="98" y="519"/>
                    <a:pt x="97" y="520"/>
                    <a:pt x="97" y="521"/>
                  </a:cubicBezTo>
                  <a:close/>
                  <a:moveTo>
                    <a:pt x="97" y="497"/>
                  </a:moveTo>
                  <a:cubicBezTo>
                    <a:pt x="97" y="498"/>
                    <a:pt x="97" y="499"/>
                    <a:pt x="97" y="501"/>
                  </a:cubicBezTo>
                  <a:cubicBezTo>
                    <a:pt x="97" y="503"/>
                    <a:pt x="97" y="506"/>
                    <a:pt x="97" y="509"/>
                  </a:cubicBezTo>
                  <a:cubicBezTo>
                    <a:pt x="97" y="510"/>
                    <a:pt x="98" y="511"/>
                    <a:pt x="99" y="511"/>
                  </a:cubicBezTo>
                  <a:cubicBezTo>
                    <a:pt x="100" y="511"/>
                    <a:pt x="101" y="510"/>
                    <a:pt x="101" y="509"/>
                  </a:cubicBezTo>
                  <a:cubicBezTo>
                    <a:pt x="101" y="506"/>
                    <a:pt x="101" y="503"/>
                    <a:pt x="101" y="501"/>
                  </a:cubicBezTo>
                  <a:cubicBezTo>
                    <a:pt x="101" y="499"/>
                    <a:pt x="101" y="498"/>
                    <a:pt x="101" y="497"/>
                  </a:cubicBezTo>
                  <a:cubicBezTo>
                    <a:pt x="101" y="496"/>
                    <a:pt x="100" y="495"/>
                    <a:pt x="99" y="495"/>
                  </a:cubicBezTo>
                  <a:cubicBezTo>
                    <a:pt x="98" y="495"/>
                    <a:pt x="97" y="496"/>
                    <a:pt x="97" y="497"/>
                  </a:cubicBezTo>
                  <a:close/>
                  <a:moveTo>
                    <a:pt x="96" y="473"/>
                  </a:moveTo>
                  <a:cubicBezTo>
                    <a:pt x="97" y="477"/>
                    <a:pt x="97" y="481"/>
                    <a:pt x="97" y="485"/>
                  </a:cubicBezTo>
                  <a:cubicBezTo>
                    <a:pt x="97" y="486"/>
                    <a:pt x="98" y="487"/>
                    <a:pt x="99" y="487"/>
                  </a:cubicBezTo>
                  <a:cubicBezTo>
                    <a:pt x="100" y="487"/>
                    <a:pt x="101" y="486"/>
                    <a:pt x="101" y="485"/>
                  </a:cubicBezTo>
                  <a:cubicBezTo>
                    <a:pt x="101" y="481"/>
                    <a:pt x="101" y="477"/>
                    <a:pt x="100" y="473"/>
                  </a:cubicBezTo>
                  <a:cubicBezTo>
                    <a:pt x="100" y="472"/>
                    <a:pt x="99" y="471"/>
                    <a:pt x="98" y="471"/>
                  </a:cubicBezTo>
                  <a:cubicBezTo>
                    <a:pt x="97" y="471"/>
                    <a:pt x="96" y="472"/>
                    <a:pt x="96" y="473"/>
                  </a:cubicBezTo>
                  <a:close/>
                  <a:moveTo>
                    <a:pt x="94" y="449"/>
                  </a:moveTo>
                  <a:cubicBezTo>
                    <a:pt x="95" y="453"/>
                    <a:pt x="95" y="457"/>
                    <a:pt x="95" y="461"/>
                  </a:cubicBezTo>
                  <a:cubicBezTo>
                    <a:pt x="96" y="462"/>
                    <a:pt x="97" y="463"/>
                    <a:pt x="98" y="463"/>
                  </a:cubicBezTo>
                  <a:cubicBezTo>
                    <a:pt x="99" y="463"/>
                    <a:pt x="100" y="462"/>
                    <a:pt x="99" y="461"/>
                  </a:cubicBezTo>
                  <a:cubicBezTo>
                    <a:pt x="99" y="457"/>
                    <a:pt x="99" y="453"/>
                    <a:pt x="98" y="449"/>
                  </a:cubicBezTo>
                  <a:cubicBezTo>
                    <a:pt x="98" y="448"/>
                    <a:pt x="97" y="447"/>
                    <a:pt x="96" y="447"/>
                  </a:cubicBezTo>
                  <a:cubicBezTo>
                    <a:pt x="95" y="447"/>
                    <a:pt x="94" y="448"/>
                    <a:pt x="94" y="449"/>
                  </a:cubicBezTo>
                  <a:close/>
                  <a:moveTo>
                    <a:pt x="91" y="426"/>
                  </a:moveTo>
                  <a:cubicBezTo>
                    <a:pt x="91" y="429"/>
                    <a:pt x="92" y="433"/>
                    <a:pt x="93" y="437"/>
                  </a:cubicBezTo>
                  <a:cubicBezTo>
                    <a:pt x="93" y="438"/>
                    <a:pt x="94" y="439"/>
                    <a:pt x="95" y="439"/>
                  </a:cubicBezTo>
                  <a:cubicBezTo>
                    <a:pt x="96" y="439"/>
                    <a:pt x="97" y="438"/>
                    <a:pt x="97" y="437"/>
                  </a:cubicBezTo>
                  <a:cubicBezTo>
                    <a:pt x="96" y="433"/>
                    <a:pt x="95" y="429"/>
                    <a:pt x="95" y="425"/>
                  </a:cubicBezTo>
                  <a:cubicBezTo>
                    <a:pt x="94" y="424"/>
                    <a:pt x="93" y="423"/>
                    <a:pt x="92" y="423"/>
                  </a:cubicBezTo>
                  <a:cubicBezTo>
                    <a:pt x="91" y="423"/>
                    <a:pt x="91" y="424"/>
                    <a:pt x="91" y="426"/>
                  </a:cubicBezTo>
                  <a:close/>
                  <a:moveTo>
                    <a:pt x="86" y="402"/>
                  </a:moveTo>
                  <a:cubicBezTo>
                    <a:pt x="87" y="406"/>
                    <a:pt x="88" y="410"/>
                    <a:pt x="88" y="414"/>
                  </a:cubicBezTo>
                  <a:cubicBezTo>
                    <a:pt x="89" y="415"/>
                    <a:pt x="90" y="416"/>
                    <a:pt x="91" y="415"/>
                  </a:cubicBezTo>
                  <a:cubicBezTo>
                    <a:pt x="92" y="415"/>
                    <a:pt x="93" y="414"/>
                    <a:pt x="92" y="413"/>
                  </a:cubicBezTo>
                  <a:cubicBezTo>
                    <a:pt x="92" y="409"/>
                    <a:pt x="91" y="405"/>
                    <a:pt x="90" y="401"/>
                  </a:cubicBezTo>
                  <a:cubicBezTo>
                    <a:pt x="89" y="400"/>
                    <a:pt x="88" y="399"/>
                    <a:pt x="87" y="400"/>
                  </a:cubicBezTo>
                  <a:cubicBezTo>
                    <a:pt x="86" y="400"/>
                    <a:pt x="86" y="401"/>
                    <a:pt x="86" y="402"/>
                  </a:cubicBezTo>
                  <a:close/>
                  <a:moveTo>
                    <a:pt x="79" y="379"/>
                  </a:moveTo>
                  <a:cubicBezTo>
                    <a:pt x="81" y="383"/>
                    <a:pt x="82" y="387"/>
                    <a:pt x="83" y="391"/>
                  </a:cubicBezTo>
                  <a:cubicBezTo>
                    <a:pt x="83" y="392"/>
                    <a:pt x="84" y="392"/>
                    <a:pt x="85" y="392"/>
                  </a:cubicBezTo>
                  <a:cubicBezTo>
                    <a:pt x="86" y="392"/>
                    <a:pt x="87" y="391"/>
                    <a:pt x="87" y="390"/>
                  </a:cubicBezTo>
                  <a:cubicBezTo>
                    <a:pt x="86" y="386"/>
                    <a:pt x="85" y="382"/>
                    <a:pt x="83" y="378"/>
                  </a:cubicBezTo>
                  <a:cubicBezTo>
                    <a:pt x="83" y="377"/>
                    <a:pt x="82" y="376"/>
                    <a:pt x="81" y="377"/>
                  </a:cubicBezTo>
                  <a:cubicBezTo>
                    <a:pt x="80" y="377"/>
                    <a:pt x="79" y="378"/>
                    <a:pt x="79" y="379"/>
                  </a:cubicBezTo>
                  <a:close/>
                  <a:moveTo>
                    <a:pt x="72" y="357"/>
                  </a:moveTo>
                  <a:cubicBezTo>
                    <a:pt x="73" y="360"/>
                    <a:pt x="74" y="364"/>
                    <a:pt x="76" y="368"/>
                  </a:cubicBezTo>
                  <a:cubicBezTo>
                    <a:pt x="76" y="369"/>
                    <a:pt x="77" y="369"/>
                    <a:pt x="78" y="369"/>
                  </a:cubicBezTo>
                  <a:cubicBezTo>
                    <a:pt x="79" y="369"/>
                    <a:pt x="80" y="368"/>
                    <a:pt x="80" y="366"/>
                  </a:cubicBezTo>
                  <a:cubicBezTo>
                    <a:pt x="78" y="363"/>
                    <a:pt x="77" y="359"/>
                    <a:pt x="75" y="355"/>
                  </a:cubicBezTo>
                  <a:cubicBezTo>
                    <a:pt x="75" y="354"/>
                    <a:pt x="74" y="354"/>
                    <a:pt x="73" y="354"/>
                  </a:cubicBezTo>
                  <a:cubicBezTo>
                    <a:pt x="72" y="354"/>
                    <a:pt x="71" y="356"/>
                    <a:pt x="72" y="357"/>
                  </a:cubicBezTo>
                  <a:close/>
                  <a:moveTo>
                    <a:pt x="62" y="335"/>
                  </a:moveTo>
                  <a:cubicBezTo>
                    <a:pt x="64" y="338"/>
                    <a:pt x="66" y="342"/>
                    <a:pt x="67" y="346"/>
                  </a:cubicBezTo>
                  <a:cubicBezTo>
                    <a:pt x="68" y="347"/>
                    <a:pt x="69" y="347"/>
                    <a:pt x="70" y="347"/>
                  </a:cubicBezTo>
                  <a:cubicBezTo>
                    <a:pt x="71" y="346"/>
                    <a:pt x="71" y="345"/>
                    <a:pt x="71" y="344"/>
                  </a:cubicBezTo>
                  <a:cubicBezTo>
                    <a:pt x="69" y="340"/>
                    <a:pt x="68" y="337"/>
                    <a:pt x="66" y="333"/>
                  </a:cubicBezTo>
                  <a:cubicBezTo>
                    <a:pt x="65" y="332"/>
                    <a:pt x="64" y="332"/>
                    <a:pt x="63" y="332"/>
                  </a:cubicBezTo>
                  <a:cubicBezTo>
                    <a:pt x="62" y="332"/>
                    <a:pt x="62" y="334"/>
                    <a:pt x="62" y="335"/>
                  </a:cubicBezTo>
                  <a:close/>
                  <a:moveTo>
                    <a:pt x="51" y="313"/>
                  </a:moveTo>
                  <a:cubicBezTo>
                    <a:pt x="53" y="317"/>
                    <a:pt x="55" y="320"/>
                    <a:pt x="57" y="324"/>
                  </a:cubicBezTo>
                  <a:cubicBezTo>
                    <a:pt x="57" y="325"/>
                    <a:pt x="59" y="325"/>
                    <a:pt x="60" y="325"/>
                  </a:cubicBezTo>
                  <a:cubicBezTo>
                    <a:pt x="61" y="324"/>
                    <a:pt x="61" y="323"/>
                    <a:pt x="61" y="322"/>
                  </a:cubicBezTo>
                  <a:cubicBezTo>
                    <a:pt x="59" y="319"/>
                    <a:pt x="57" y="315"/>
                    <a:pt x="55" y="311"/>
                  </a:cubicBezTo>
                  <a:cubicBezTo>
                    <a:pt x="54" y="311"/>
                    <a:pt x="53" y="310"/>
                    <a:pt x="52" y="311"/>
                  </a:cubicBezTo>
                  <a:cubicBezTo>
                    <a:pt x="51" y="311"/>
                    <a:pt x="51" y="312"/>
                    <a:pt x="51" y="313"/>
                  </a:cubicBezTo>
                  <a:close/>
                  <a:moveTo>
                    <a:pt x="39" y="293"/>
                  </a:moveTo>
                  <a:cubicBezTo>
                    <a:pt x="39" y="294"/>
                    <a:pt x="40" y="295"/>
                    <a:pt x="40" y="295"/>
                  </a:cubicBezTo>
                  <a:cubicBezTo>
                    <a:pt x="42" y="298"/>
                    <a:pt x="44" y="301"/>
                    <a:pt x="45" y="303"/>
                  </a:cubicBezTo>
                  <a:cubicBezTo>
                    <a:pt x="46" y="304"/>
                    <a:pt x="47" y="304"/>
                    <a:pt x="48" y="304"/>
                  </a:cubicBezTo>
                  <a:cubicBezTo>
                    <a:pt x="49" y="303"/>
                    <a:pt x="49" y="302"/>
                    <a:pt x="49" y="301"/>
                  </a:cubicBezTo>
                  <a:cubicBezTo>
                    <a:pt x="47" y="298"/>
                    <a:pt x="46" y="296"/>
                    <a:pt x="44" y="293"/>
                  </a:cubicBezTo>
                  <a:cubicBezTo>
                    <a:pt x="43" y="292"/>
                    <a:pt x="43" y="292"/>
                    <a:pt x="42" y="291"/>
                  </a:cubicBezTo>
                  <a:cubicBezTo>
                    <a:pt x="42" y="290"/>
                    <a:pt x="41" y="290"/>
                    <a:pt x="40" y="290"/>
                  </a:cubicBezTo>
                  <a:cubicBezTo>
                    <a:pt x="39" y="291"/>
                    <a:pt x="38" y="292"/>
                    <a:pt x="39" y="293"/>
                  </a:cubicBezTo>
                  <a:close/>
                  <a:moveTo>
                    <a:pt x="27" y="272"/>
                  </a:moveTo>
                  <a:cubicBezTo>
                    <a:pt x="29" y="276"/>
                    <a:pt x="31" y="279"/>
                    <a:pt x="33" y="283"/>
                  </a:cubicBezTo>
                  <a:cubicBezTo>
                    <a:pt x="33" y="284"/>
                    <a:pt x="34" y="284"/>
                    <a:pt x="35" y="283"/>
                  </a:cubicBezTo>
                  <a:cubicBezTo>
                    <a:pt x="36" y="283"/>
                    <a:pt x="37" y="282"/>
                    <a:pt x="36" y="281"/>
                  </a:cubicBezTo>
                  <a:cubicBezTo>
                    <a:pt x="34" y="277"/>
                    <a:pt x="32" y="274"/>
                    <a:pt x="30" y="270"/>
                  </a:cubicBezTo>
                  <a:cubicBezTo>
                    <a:pt x="30" y="269"/>
                    <a:pt x="29" y="269"/>
                    <a:pt x="28" y="269"/>
                  </a:cubicBezTo>
                  <a:cubicBezTo>
                    <a:pt x="27" y="270"/>
                    <a:pt x="26" y="271"/>
                    <a:pt x="27" y="272"/>
                  </a:cubicBezTo>
                  <a:close/>
                  <a:moveTo>
                    <a:pt x="17" y="250"/>
                  </a:moveTo>
                  <a:cubicBezTo>
                    <a:pt x="18" y="254"/>
                    <a:pt x="20" y="257"/>
                    <a:pt x="22" y="261"/>
                  </a:cubicBezTo>
                  <a:cubicBezTo>
                    <a:pt x="22" y="262"/>
                    <a:pt x="23" y="263"/>
                    <a:pt x="24" y="262"/>
                  </a:cubicBezTo>
                  <a:cubicBezTo>
                    <a:pt x="25" y="262"/>
                    <a:pt x="26" y="261"/>
                    <a:pt x="25" y="260"/>
                  </a:cubicBezTo>
                  <a:cubicBezTo>
                    <a:pt x="24" y="256"/>
                    <a:pt x="22" y="252"/>
                    <a:pt x="21" y="249"/>
                  </a:cubicBezTo>
                  <a:cubicBezTo>
                    <a:pt x="20" y="248"/>
                    <a:pt x="19" y="247"/>
                    <a:pt x="18" y="247"/>
                  </a:cubicBezTo>
                  <a:cubicBezTo>
                    <a:pt x="17" y="248"/>
                    <a:pt x="16" y="249"/>
                    <a:pt x="17" y="250"/>
                  </a:cubicBezTo>
                  <a:close/>
                  <a:moveTo>
                    <a:pt x="9" y="227"/>
                  </a:moveTo>
                  <a:cubicBezTo>
                    <a:pt x="10" y="231"/>
                    <a:pt x="11" y="235"/>
                    <a:pt x="13" y="239"/>
                  </a:cubicBezTo>
                  <a:cubicBezTo>
                    <a:pt x="13" y="240"/>
                    <a:pt x="14" y="240"/>
                    <a:pt x="15" y="240"/>
                  </a:cubicBezTo>
                  <a:cubicBezTo>
                    <a:pt x="16" y="240"/>
                    <a:pt x="17" y="238"/>
                    <a:pt x="16" y="237"/>
                  </a:cubicBezTo>
                  <a:cubicBezTo>
                    <a:pt x="15" y="234"/>
                    <a:pt x="14" y="230"/>
                    <a:pt x="13" y="226"/>
                  </a:cubicBezTo>
                  <a:cubicBezTo>
                    <a:pt x="12" y="225"/>
                    <a:pt x="11" y="224"/>
                    <a:pt x="10" y="225"/>
                  </a:cubicBezTo>
                  <a:cubicBezTo>
                    <a:pt x="9" y="225"/>
                    <a:pt x="9" y="226"/>
                    <a:pt x="9" y="227"/>
                  </a:cubicBezTo>
                  <a:close/>
                  <a:moveTo>
                    <a:pt x="4" y="204"/>
                  </a:moveTo>
                  <a:cubicBezTo>
                    <a:pt x="4" y="208"/>
                    <a:pt x="5" y="212"/>
                    <a:pt x="6" y="215"/>
                  </a:cubicBezTo>
                  <a:cubicBezTo>
                    <a:pt x="6" y="217"/>
                    <a:pt x="7" y="217"/>
                    <a:pt x="8" y="217"/>
                  </a:cubicBezTo>
                  <a:cubicBezTo>
                    <a:pt x="9" y="217"/>
                    <a:pt x="10" y="216"/>
                    <a:pt x="10" y="215"/>
                  </a:cubicBezTo>
                  <a:cubicBezTo>
                    <a:pt x="9" y="211"/>
                    <a:pt x="8" y="207"/>
                    <a:pt x="7" y="203"/>
                  </a:cubicBezTo>
                  <a:cubicBezTo>
                    <a:pt x="7" y="202"/>
                    <a:pt x="6" y="201"/>
                    <a:pt x="5" y="201"/>
                  </a:cubicBezTo>
                  <a:cubicBezTo>
                    <a:pt x="4" y="201"/>
                    <a:pt x="3" y="203"/>
                    <a:pt x="4" y="204"/>
                  </a:cubicBezTo>
                  <a:close/>
                  <a:moveTo>
                    <a:pt x="1" y="180"/>
                  </a:moveTo>
                  <a:cubicBezTo>
                    <a:pt x="1" y="184"/>
                    <a:pt x="1" y="188"/>
                    <a:pt x="2" y="192"/>
                  </a:cubicBezTo>
                  <a:cubicBezTo>
                    <a:pt x="2" y="193"/>
                    <a:pt x="3" y="194"/>
                    <a:pt x="4" y="193"/>
                  </a:cubicBezTo>
                  <a:cubicBezTo>
                    <a:pt x="5" y="193"/>
                    <a:pt x="6" y="192"/>
                    <a:pt x="6" y="191"/>
                  </a:cubicBezTo>
                  <a:cubicBezTo>
                    <a:pt x="5" y="187"/>
                    <a:pt x="5" y="183"/>
                    <a:pt x="5" y="179"/>
                  </a:cubicBezTo>
                  <a:cubicBezTo>
                    <a:pt x="5" y="178"/>
                    <a:pt x="4" y="177"/>
                    <a:pt x="3" y="177"/>
                  </a:cubicBezTo>
                  <a:cubicBezTo>
                    <a:pt x="1" y="178"/>
                    <a:pt x="1" y="178"/>
                    <a:pt x="1" y="180"/>
                  </a:cubicBezTo>
                  <a:close/>
                  <a:moveTo>
                    <a:pt x="0" y="155"/>
                  </a:moveTo>
                  <a:cubicBezTo>
                    <a:pt x="0" y="159"/>
                    <a:pt x="0" y="162"/>
                    <a:pt x="0" y="166"/>
                  </a:cubicBezTo>
                  <a:cubicBezTo>
                    <a:pt x="0" y="166"/>
                    <a:pt x="0" y="167"/>
                    <a:pt x="0" y="167"/>
                  </a:cubicBezTo>
                  <a:cubicBezTo>
                    <a:pt x="0" y="169"/>
                    <a:pt x="1" y="169"/>
                    <a:pt x="2" y="169"/>
                  </a:cubicBezTo>
                  <a:cubicBezTo>
                    <a:pt x="3" y="169"/>
                    <a:pt x="4" y="169"/>
                    <a:pt x="4" y="167"/>
                  </a:cubicBezTo>
                  <a:cubicBezTo>
                    <a:pt x="4" y="167"/>
                    <a:pt x="4" y="166"/>
                    <a:pt x="4" y="166"/>
                  </a:cubicBezTo>
                  <a:cubicBezTo>
                    <a:pt x="4" y="162"/>
                    <a:pt x="4" y="159"/>
                    <a:pt x="4" y="156"/>
                  </a:cubicBezTo>
                  <a:cubicBezTo>
                    <a:pt x="5" y="154"/>
                    <a:pt x="4" y="154"/>
                    <a:pt x="3" y="153"/>
                  </a:cubicBezTo>
                  <a:cubicBezTo>
                    <a:pt x="1" y="153"/>
                    <a:pt x="1" y="154"/>
                    <a:pt x="0" y="155"/>
                  </a:cubicBezTo>
                  <a:close/>
                  <a:moveTo>
                    <a:pt x="3" y="131"/>
                  </a:moveTo>
                  <a:cubicBezTo>
                    <a:pt x="2" y="135"/>
                    <a:pt x="2" y="139"/>
                    <a:pt x="1" y="143"/>
                  </a:cubicBezTo>
                  <a:cubicBezTo>
                    <a:pt x="1" y="144"/>
                    <a:pt x="2" y="145"/>
                    <a:pt x="3" y="145"/>
                  </a:cubicBezTo>
                  <a:cubicBezTo>
                    <a:pt x="4" y="146"/>
                    <a:pt x="5" y="145"/>
                    <a:pt x="5" y="144"/>
                  </a:cubicBezTo>
                  <a:cubicBezTo>
                    <a:pt x="6" y="140"/>
                    <a:pt x="6" y="136"/>
                    <a:pt x="7" y="132"/>
                  </a:cubicBezTo>
                  <a:cubicBezTo>
                    <a:pt x="7" y="131"/>
                    <a:pt x="6" y="130"/>
                    <a:pt x="5" y="130"/>
                  </a:cubicBezTo>
                  <a:cubicBezTo>
                    <a:pt x="4" y="129"/>
                    <a:pt x="3" y="130"/>
                    <a:pt x="3" y="131"/>
                  </a:cubicBezTo>
                  <a:close/>
                  <a:moveTo>
                    <a:pt x="8" y="108"/>
                  </a:moveTo>
                  <a:cubicBezTo>
                    <a:pt x="7" y="111"/>
                    <a:pt x="6" y="115"/>
                    <a:pt x="5" y="119"/>
                  </a:cubicBezTo>
                  <a:cubicBezTo>
                    <a:pt x="5" y="120"/>
                    <a:pt x="5" y="122"/>
                    <a:pt x="7" y="122"/>
                  </a:cubicBezTo>
                  <a:cubicBezTo>
                    <a:pt x="8" y="122"/>
                    <a:pt x="9" y="121"/>
                    <a:pt x="9" y="120"/>
                  </a:cubicBezTo>
                  <a:cubicBezTo>
                    <a:pt x="10" y="116"/>
                    <a:pt x="11" y="112"/>
                    <a:pt x="12" y="109"/>
                  </a:cubicBezTo>
                  <a:cubicBezTo>
                    <a:pt x="12" y="108"/>
                    <a:pt x="11" y="106"/>
                    <a:pt x="10" y="106"/>
                  </a:cubicBezTo>
                  <a:cubicBezTo>
                    <a:pt x="9" y="106"/>
                    <a:pt x="8" y="107"/>
                    <a:pt x="8" y="108"/>
                  </a:cubicBezTo>
                  <a:close/>
                  <a:moveTo>
                    <a:pt x="15" y="84"/>
                  </a:moveTo>
                  <a:cubicBezTo>
                    <a:pt x="13" y="88"/>
                    <a:pt x="12" y="92"/>
                    <a:pt x="11" y="96"/>
                  </a:cubicBezTo>
                  <a:cubicBezTo>
                    <a:pt x="11" y="97"/>
                    <a:pt x="11" y="98"/>
                    <a:pt x="12" y="98"/>
                  </a:cubicBezTo>
                  <a:cubicBezTo>
                    <a:pt x="13" y="99"/>
                    <a:pt x="14" y="98"/>
                    <a:pt x="15" y="97"/>
                  </a:cubicBezTo>
                  <a:cubicBezTo>
                    <a:pt x="16" y="93"/>
                    <a:pt x="17" y="90"/>
                    <a:pt x="19" y="86"/>
                  </a:cubicBezTo>
                  <a:cubicBezTo>
                    <a:pt x="19" y="85"/>
                    <a:pt x="18" y="84"/>
                    <a:pt x="17" y="83"/>
                  </a:cubicBezTo>
                  <a:cubicBezTo>
                    <a:pt x="16" y="83"/>
                    <a:pt x="15" y="83"/>
                    <a:pt x="15" y="84"/>
                  </a:cubicBezTo>
                  <a:close/>
                  <a:moveTo>
                    <a:pt x="24" y="62"/>
                  </a:moveTo>
                  <a:cubicBezTo>
                    <a:pt x="22" y="66"/>
                    <a:pt x="21" y="69"/>
                    <a:pt x="19" y="73"/>
                  </a:cubicBezTo>
                  <a:cubicBezTo>
                    <a:pt x="19" y="74"/>
                    <a:pt x="19" y="75"/>
                    <a:pt x="20" y="76"/>
                  </a:cubicBezTo>
                  <a:cubicBezTo>
                    <a:pt x="21" y="76"/>
                    <a:pt x="22" y="76"/>
                    <a:pt x="23" y="75"/>
                  </a:cubicBezTo>
                  <a:cubicBezTo>
                    <a:pt x="24" y="71"/>
                    <a:pt x="26" y="67"/>
                    <a:pt x="28" y="64"/>
                  </a:cubicBezTo>
                  <a:cubicBezTo>
                    <a:pt x="28" y="63"/>
                    <a:pt x="28" y="62"/>
                    <a:pt x="27" y="61"/>
                  </a:cubicBezTo>
                  <a:cubicBezTo>
                    <a:pt x="26" y="61"/>
                    <a:pt x="24" y="61"/>
                    <a:pt x="24" y="62"/>
                  </a:cubicBezTo>
                  <a:close/>
                  <a:moveTo>
                    <a:pt x="35" y="41"/>
                  </a:moveTo>
                  <a:cubicBezTo>
                    <a:pt x="33" y="44"/>
                    <a:pt x="31" y="47"/>
                    <a:pt x="29" y="51"/>
                  </a:cubicBezTo>
                  <a:cubicBezTo>
                    <a:pt x="29" y="52"/>
                    <a:pt x="29" y="53"/>
                    <a:pt x="30" y="54"/>
                  </a:cubicBezTo>
                  <a:cubicBezTo>
                    <a:pt x="31" y="54"/>
                    <a:pt x="32" y="54"/>
                    <a:pt x="33" y="53"/>
                  </a:cubicBezTo>
                  <a:cubicBezTo>
                    <a:pt x="35" y="49"/>
                    <a:pt x="37" y="46"/>
                    <a:pt x="38" y="43"/>
                  </a:cubicBezTo>
                  <a:cubicBezTo>
                    <a:pt x="39" y="42"/>
                    <a:pt x="39" y="40"/>
                    <a:pt x="38" y="40"/>
                  </a:cubicBezTo>
                  <a:cubicBezTo>
                    <a:pt x="37" y="39"/>
                    <a:pt x="36" y="40"/>
                    <a:pt x="35" y="41"/>
                  </a:cubicBezTo>
                  <a:close/>
                  <a:moveTo>
                    <a:pt x="48" y="20"/>
                  </a:moveTo>
                  <a:cubicBezTo>
                    <a:pt x="46" y="23"/>
                    <a:pt x="43" y="26"/>
                    <a:pt x="41" y="30"/>
                  </a:cubicBezTo>
                  <a:cubicBezTo>
                    <a:pt x="41" y="31"/>
                    <a:pt x="41" y="32"/>
                    <a:pt x="42" y="33"/>
                  </a:cubicBezTo>
                  <a:cubicBezTo>
                    <a:pt x="43" y="34"/>
                    <a:pt x="44" y="33"/>
                    <a:pt x="45" y="32"/>
                  </a:cubicBezTo>
                  <a:cubicBezTo>
                    <a:pt x="47" y="29"/>
                    <a:pt x="49" y="25"/>
                    <a:pt x="51" y="22"/>
                  </a:cubicBezTo>
                  <a:cubicBezTo>
                    <a:pt x="52" y="21"/>
                    <a:pt x="51" y="20"/>
                    <a:pt x="51" y="20"/>
                  </a:cubicBezTo>
                  <a:cubicBezTo>
                    <a:pt x="50" y="19"/>
                    <a:pt x="48" y="19"/>
                    <a:pt x="48" y="20"/>
                  </a:cubicBezTo>
                  <a:close/>
                  <a:moveTo>
                    <a:pt x="63" y="1"/>
                  </a:moveTo>
                  <a:cubicBezTo>
                    <a:pt x="63" y="1"/>
                    <a:pt x="60" y="4"/>
                    <a:pt x="55" y="10"/>
                  </a:cubicBezTo>
                  <a:cubicBezTo>
                    <a:pt x="54" y="11"/>
                    <a:pt x="54" y="12"/>
                    <a:pt x="55" y="13"/>
                  </a:cubicBezTo>
                  <a:cubicBezTo>
                    <a:pt x="56" y="14"/>
                    <a:pt x="57" y="14"/>
                    <a:pt x="58" y="13"/>
                  </a:cubicBezTo>
                  <a:cubicBezTo>
                    <a:pt x="60" y="10"/>
                    <a:pt x="62" y="7"/>
                    <a:pt x="64" y="6"/>
                  </a:cubicBezTo>
                  <a:cubicBezTo>
                    <a:pt x="64" y="5"/>
                    <a:pt x="65" y="4"/>
                    <a:pt x="65" y="4"/>
                  </a:cubicBezTo>
                  <a:cubicBezTo>
                    <a:pt x="65" y="4"/>
                    <a:pt x="66" y="3"/>
                    <a:pt x="66" y="3"/>
                  </a:cubicBezTo>
                  <a:cubicBezTo>
                    <a:pt x="66" y="3"/>
                    <a:pt x="66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9" name="Freeform 614"/>
            <p:cNvSpPr>
              <a:spLocks noEditPoints="1"/>
            </p:cNvSpPr>
            <p:nvPr/>
          </p:nvSpPr>
          <p:spPr bwMode="auto">
            <a:xfrm rot="16200000">
              <a:off x="3427605" y="-593499"/>
              <a:ext cx="983668" cy="2894420"/>
            </a:xfrm>
            <a:custGeom>
              <a:avLst/>
              <a:gdLst>
                <a:gd name="T0" fmla="*/ 128 w 169"/>
                <a:gd name="T1" fmla="*/ 488 h 498"/>
                <a:gd name="T2" fmla="*/ 132 w 169"/>
                <a:gd name="T3" fmla="*/ 479 h 498"/>
                <a:gd name="T4" fmla="*/ 148 w 169"/>
                <a:gd name="T5" fmla="*/ 445 h 498"/>
                <a:gd name="T6" fmla="*/ 151 w 169"/>
                <a:gd name="T7" fmla="*/ 443 h 498"/>
                <a:gd name="T8" fmla="*/ 156 w 169"/>
                <a:gd name="T9" fmla="*/ 435 h 498"/>
                <a:gd name="T10" fmla="*/ 159 w 169"/>
                <a:gd name="T11" fmla="*/ 411 h 498"/>
                <a:gd name="T12" fmla="*/ 161 w 169"/>
                <a:gd name="T13" fmla="*/ 399 h 498"/>
                <a:gd name="T14" fmla="*/ 168 w 169"/>
                <a:gd name="T15" fmla="*/ 376 h 498"/>
                <a:gd name="T16" fmla="*/ 165 w 169"/>
                <a:gd name="T17" fmla="*/ 363 h 498"/>
                <a:gd name="T18" fmla="*/ 167 w 169"/>
                <a:gd name="T19" fmla="*/ 349 h 498"/>
                <a:gd name="T20" fmla="*/ 168 w 169"/>
                <a:gd name="T21" fmla="*/ 339 h 498"/>
                <a:gd name="T22" fmla="*/ 162 w 169"/>
                <a:gd name="T23" fmla="*/ 316 h 498"/>
                <a:gd name="T24" fmla="*/ 160 w 169"/>
                <a:gd name="T25" fmla="*/ 304 h 498"/>
                <a:gd name="T26" fmla="*/ 160 w 169"/>
                <a:gd name="T27" fmla="*/ 280 h 498"/>
                <a:gd name="T28" fmla="*/ 155 w 169"/>
                <a:gd name="T29" fmla="*/ 270 h 498"/>
                <a:gd name="T30" fmla="*/ 143 w 169"/>
                <a:gd name="T31" fmla="*/ 234 h 498"/>
                <a:gd name="T32" fmla="*/ 145 w 169"/>
                <a:gd name="T33" fmla="*/ 232 h 498"/>
                <a:gd name="T34" fmla="*/ 143 w 169"/>
                <a:gd name="T35" fmla="*/ 222 h 498"/>
                <a:gd name="T36" fmla="*/ 132 w 169"/>
                <a:gd name="T37" fmla="*/ 200 h 498"/>
                <a:gd name="T38" fmla="*/ 128 w 169"/>
                <a:gd name="T39" fmla="*/ 189 h 498"/>
                <a:gd name="T40" fmla="*/ 122 w 169"/>
                <a:gd name="T41" fmla="*/ 165 h 498"/>
                <a:gd name="T42" fmla="*/ 117 w 169"/>
                <a:gd name="T43" fmla="*/ 157 h 498"/>
                <a:gd name="T44" fmla="*/ 100 w 169"/>
                <a:gd name="T45" fmla="*/ 123 h 498"/>
                <a:gd name="T46" fmla="*/ 101 w 169"/>
                <a:gd name="T47" fmla="*/ 120 h 498"/>
                <a:gd name="T48" fmla="*/ 99 w 169"/>
                <a:gd name="T49" fmla="*/ 110 h 498"/>
                <a:gd name="T50" fmla="*/ 86 w 169"/>
                <a:gd name="T51" fmla="*/ 89 h 498"/>
                <a:gd name="T52" fmla="*/ 83 w 169"/>
                <a:gd name="T53" fmla="*/ 78 h 498"/>
                <a:gd name="T54" fmla="*/ 84 w 169"/>
                <a:gd name="T55" fmla="*/ 65 h 498"/>
                <a:gd name="T56" fmla="*/ 85 w 169"/>
                <a:gd name="T57" fmla="*/ 29 h 498"/>
                <a:gd name="T58" fmla="*/ 88 w 169"/>
                <a:gd name="T59" fmla="*/ 28 h 498"/>
                <a:gd name="T60" fmla="*/ 95 w 169"/>
                <a:gd name="T61" fmla="*/ 21 h 498"/>
                <a:gd name="T62" fmla="*/ 112 w 169"/>
                <a:gd name="T63" fmla="*/ 4 h 498"/>
                <a:gd name="T64" fmla="*/ 124 w 169"/>
                <a:gd name="T65" fmla="*/ 1 h 498"/>
                <a:gd name="T66" fmla="*/ 147 w 169"/>
                <a:gd name="T67" fmla="*/ 7 h 498"/>
                <a:gd name="T68" fmla="*/ 156 w 169"/>
                <a:gd name="T69" fmla="*/ 10 h 498"/>
                <a:gd name="T70" fmla="*/ 166 w 169"/>
                <a:gd name="T71" fmla="*/ 45 h 498"/>
                <a:gd name="T72" fmla="*/ 163 w 169"/>
                <a:gd name="T73" fmla="*/ 42 h 498"/>
                <a:gd name="T74" fmla="*/ 161 w 169"/>
                <a:gd name="T75" fmla="*/ 57 h 498"/>
                <a:gd name="T76" fmla="*/ 155 w 169"/>
                <a:gd name="T77" fmla="*/ 67 h 498"/>
                <a:gd name="T78" fmla="*/ 134 w 169"/>
                <a:gd name="T79" fmla="*/ 78 h 498"/>
                <a:gd name="T80" fmla="*/ 123 w 169"/>
                <a:gd name="T81" fmla="*/ 85 h 498"/>
                <a:gd name="T82" fmla="*/ 109 w 169"/>
                <a:gd name="T83" fmla="*/ 84 h 498"/>
                <a:gd name="T84" fmla="*/ 99 w 169"/>
                <a:gd name="T85" fmla="*/ 80 h 498"/>
                <a:gd name="T86" fmla="*/ 75 w 169"/>
                <a:gd name="T87" fmla="*/ 78 h 498"/>
                <a:gd name="T88" fmla="*/ 64 w 169"/>
                <a:gd name="T89" fmla="*/ 74 h 498"/>
                <a:gd name="T90" fmla="*/ 44 w 169"/>
                <a:gd name="T91" fmla="*/ 60 h 498"/>
                <a:gd name="T92" fmla="*/ 34 w 169"/>
                <a:gd name="T93" fmla="*/ 57 h 498"/>
                <a:gd name="T94" fmla="*/ 2 w 169"/>
                <a:gd name="T95" fmla="*/ 39 h 498"/>
                <a:gd name="T96" fmla="*/ 1 w 169"/>
                <a:gd name="T97" fmla="*/ 39 h 498"/>
                <a:gd name="T98" fmla="*/ 1 w 169"/>
                <a:gd name="T99" fmla="*/ 39 h 498"/>
                <a:gd name="T100" fmla="*/ 6 w 169"/>
                <a:gd name="T101" fmla="*/ 37 h 498"/>
                <a:gd name="T102" fmla="*/ 0 w 169"/>
                <a:gd name="T103" fmla="*/ 3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9" h="498">
                  <a:moveTo>
                    <a:pt x="125" y="486"/>
                  </a:moveTo>
                  <a:cubicBezTo>
                    <a:pt x="123" y="489"/>
                    <a:pt x="121" y="492"/>
                    <a:pt x="118" y="494"/>
                  </a:cubicBezTo>
                  <a:cubicBezTo>
                    <a:pt x="118" y="495"/>
                    <a:pt x="118" y="497"/>
                    <a:pt x="119" y="497"/>
                  </a:cubicBezTo>
                  <a:cubicBezTo>
                    <a:pt x="120" y="498"/>
                    <a:pt x="121" y="498"/>
                    <a:pt x="122" y="497"/>
                  </a:cubicBezTo>
                  <a:cubicBezTo>
                    <a:pt x="124" y="494"/>
                    <a:pt x="126" y="491"/>
                    <a:pt x="128" y="488"/>
                  </a:cubicBezTo>
                  <a:cubicBezTo>
                    <a:pt x="129" y="487"/>
                    <a:pt x="129" y="486"/>
                    <a:pt x="128" y="485"/>
                  </a:cubicBezTo>
                  <a:cubicBezTo>
                    <a:pt x="127" y="485"/>
                    <a:pt x="126" y="485"/>
                    <a:pt x="125" y="486"/>
                  </a:cubicBezTo>
                  <a:close/>
                  <a:moveTo>
                    <a:pt x="138" y="466"/>
                  </a:moveTo>
                  <a:cubicBezTo>
                    <a:pt x="136" y="469"/>
                    <a:pt x="134" y="473"/>
                    <a:pt x="132" y="476"/>
                  </a:cubicBezTo>
                  <a:cubicBezTo>
                    <a:pt x="131" y="477"/>
                    <a:pt x="131" y="478"/>
                    <a:pt x="132" y="479"/>
                  </a:cubicBezTo>
                  <a:cubicBezTo>
                    <a:pt x="133" y="479"/>
                    <a:pt x="135" y="479"/>
                    <a:pt x="135" y="478"/>
                  </a:cubicBezTo>
                  <a:cubicBezTo>
                    <a:pt x="137" y="475"/>
                    <a:pt x="139" y="471"/>
                    <a:pt x="141" y="468"/>
                  </a:cubicBezTo>
                  <a:cubicBezTo>
                    <a:pt x="142" y="467"/>
                    <a:pt x="142" y="466"/>
                    <a:pt x="141" y="465"/>
                  </a:cubicBezTo>
                  <a:cubicBezTo>
                    <a:pt x="140" y="465"/>
                    <a:pt x="138" y="465"/>
                    <a:pt x="138" y="466"/>
                  </a:cubicBezTo>
                  <a:close/>
                  <a:moveTo>
                    <a:pt x="148" y="445"/>
                  </a:moveTo>
                  <a:cubicBezTo>
                    <a:pt x="147" y="448"/>
                    <a:pt x="145" y="452"/>
                    <a:pt x="143" y="455"/>
                  </a:cubicBezTo>
                  <a:cubicBezTo>
                    <a:pt x="143" y="456"/>
                    <a:pt x="143" y="458"/>
                    <a:pt x="144" y="458"/>
                  </a:cubicBezTo>
                  <a:cubicBezTo>
                    <a:pt x="145" y="459"/>
                    <a:pt x="147" y="458"/>
                    <a:pt x="147" y="457"/>
                  </a:cubicBezTo>
                  <a:cubicBezTo>
                    <a:pt x="149" y="453"/>
                    <a:pt x="151" y="450"/>
                    <a:pt x="152" y="446"/>
                  </a:cubicBezTo>
                  <a:cubicBezTo>
                    <a:pt x="152" y="445"/>
                    <a:pt x="152" y="444"/>
                    <a:pt x="151" y="443"/>
                  </a:cubicBezTo>
                  <a:cubicBezTo>
                    <a:pt x="150" y="443"/>
                    <a:pt x="149" y="444"/>
                    <a:pt x="148" y="445"/>
                  </a:cubicBezTo>
                  <a:close/>
                  <a:moveTo>
                    <a:pt x="156" y="422"/>
                  </a:moveTo>
                  <a:cubicBezTo>
                    <a:pt x="155" y="426"/>
                    <a:pt x="154" y="430"/>
                    <a:pt x="153" y="433"/>
                  </a:cubicBezTo>
                  <a:cubicBezTo>
                    <a:pt x="152" y="435"/>
                    <a:pt x="153" y="436"/>
                    <a:pt x="154" y="436"/>
                  </a:cubicBezTo>
                  <a:cubicBezTo>
                    <a:pt x="155" y="436"/>
                    <a:pt x="156" y="436"/>
                    <a:pt x="156" y="435"/>
                  </a:cubicBezTo>
                  <a:cubicBezTo>
                    <a:pt x="158" y="431"/>
                    <a:pt x="159" y="427"/>
                    <a:pt x="160" y="423"/>
                  </a:cubicBezTo>
                  <a:cubicBezTo>
                    <a:pt x="160" y="422"/>
                    <a:pt x="160" y="421"/>
                    <a:pt x="159" y="421"/>
                  </a:cubicBezTo>
                  <a:cubicBezTo>
                    <a:pt x="158" y="420"/>
                    <a:pt x="156" y="421"/>
                    <a:pt x="156" y="422"/>
                  </a:cubicBezTo>
                  <a:close/>
                  <a:moveTo>
                    <a:pt x="161" y="399"/>
                  </a:moveTo>
                  <a:cubicBezTo>
                    <a:pt x="161" y="403"/>
                    <a:pt x="160" y="407"/>
                    <a:pt x="159" y="411"/>
                  </a:cubicBezTo>
                  <a:cubicBezTo>
                    <a:pt x="159" y="412"/>
                    <a:pt x="160" y="413"/>
                    <a:pt x="161" y="413"/>
                  </a:cubicBezTo>
                  <a:cubicBezTo>
                    <a:pt x="162" y="413"/>
                    <a:pt x="163" y="413"/>
                    <a:pt x="163" y="412"/>
                  </a:cubicBezTo>
                  <a:cubicBezTo>
                    <a:pt x="164" y="408"/>
                    <a:pt x="165" y="404"/>
                    <a:pt x="165" y="400"/>
                  </a:cubicBezTo>
                  <a:cubicBezTo>
                    <a:pt x="166" y="399"/>
                    <a:pt x="165" y="398"/>
                    <a:pt x="164" y="397"/>
                  </a:cubicBezTo>
                  <a:cubicBezTo>
                    <a:pt x="163" y="397"/>
                    <a:pt x="162" y="398"/>
                    <a:pt x="161" y="399"/>
                  </a:cubicBezTo>
                  <a:close/>
                  <a:moveTo>
                    <a:pt x="164" y="375"/>
                  </a:moveTo>
                  <a:cubicBezTo>
                    <a:pt x="164" y="379"/>
                    <a:pt x="164" y="383"/>
                    <a:pt x="163" y="387"/>
                  </a:cubicBezTo>
                  <a:cubicBezTo>
                    <a:pt x="163" y="388"/>
                    <a:pt x="164" y="389"/>
                    <a:pt x="165" y="389"/>
                  </a:cubicBezTo>
                  <a:cubicBezTo>
                    <a:pt x="166" y="390"/>
                    <a:pt x="167" y="389"/>
                    <a:pt x="167" y="388"/>
                  </a:cubicBezTo>
                  <a:cubicBezTo>
                    <a:pt x="168" y="384"/>
                    <a:pt x="168" y="380"/>
                    <a:pt x="168" y="376"/>
                  </a:cubicBezTo>
                  <a:cubicBezTo>
                    <a:pt x="168" y="375"/>
                    <a:pt x="167" y="374"/>
                    <a:pt x="166" y="373"/>
                  </a:cubicBezTo>
                  <a:cubicBezTo>
                    <a:pt x="165" y="373"/>
                    <a:pt x="164" y="374"/>
                    <a:pt x="164" y="375"/>
                  </a:cubicBezTo>
                  <a:close/>
                  <a:moveTo>
                    <a:pt x="165" y="352"/>
                  </a:moveTo>
                  <a:cubicBezTo>
                    <a:pt x="165" y="353"/>
                    <a:pt x="165" y="355"/>
                    <a:pt x="165" y="357"/>
                  </a:cubicBezTo>
                  <a:cubicBezTo>
                    <a:pt x="165" y="359"/>
                    <a:pt x="165" y="361"/>
                    <a:pt x="165" y="363"/>
                  </a:cubicBezTo>
                  <a:cubicBezTo>
                    <a:pt x="165" y="365"/>
                    <a:pt x="166" y="365"/>
                    <a:pt x="167" y="365"/>
                  </a:cubicBezTo>
                  <a:cubicBezTo>
                    <a:pt x="168" y="366"/>
                    <a:pt x="169" y="365"/>
                    <a:pt x="169" y="364"/>
                  </a:cubicBezTo>
                  <a:cubicBezTo>
                    <a:pt x="169" y="361"/>
                    <a:pt x="169" y="359"/>
                    <a:pt x="169" y="357"/>
                  </a:cubicBezTo>
                  <a:cubicBezTo>
                    <a:pt x="169" y="355"/>
                    <a:pt x="169" y="353"/>
                    <a:pt x="169" y="351"/>
                  </a:cubicBezTo>
                  <a:cubicBezTo>
                    <a:pt x="169" y="350"/>
                    <a:pt x="168" y="349"/>
                    <a:pt x="167" y="349"/>
                  </a:cubicBezTo>
                  <a:cubicBezTo>
                    <a:pt x="166" y="350"/>
                    <a:pt x="165" y="350"/>
                    <a:pt x="165" y="352"/>
                  </a:cubicBezTo>
                  <a:close/>
                  <a:moveTo>
                    <a:pt x="163" y="328"/>
                  </a:moveTo>
                  <a:cubicBezTo>
                    <a:pt x="164" y="332"/>
                    <a:pt x="164" y="336"/>
                    <a:pt x="164" y="340"/>
                  </a:cubicBezTo>
                  <a:cubicBezTo>
                    <a:pt x="164" y="341"/>
                    <a:pt x="165" y="342"/>
                    <a:pt x="166" y="341"/>
                  </a:cubicBezTo>
                  <a:cubicBezTo>
                    <a:pt x="167" y="341"/>
                    <a:pt x="168" y="340"/>
                    <a:pt x="168" y="339"/>
                  </a:cubicBezTo>
                  <a:cubicBezTo>
                    <a:pt x="168" y="335"/>
                    <a:pt x="168" y="331"/>
                    <a:pt x="167" y="327"/>
                  </a:cubicBezTo>
                  <a:cubicBezTo>
                    <a:pt x="167" y="326"/>
                    <a:pt x="166" y="325"/>
                    <a:pt x="165" y="326"/>
                  </a:cubicBezTo>
                  <a:cubicBezTo>
                    <a:pt x="164" y="326"/>
                    <a:pt x="163" y="327"/>
                    <a:pt x="163" y="328"/>
                  </a:cubicBezTo>
                  <a:close/>
                  <a:moveTo>
                    <a:pt x="160" y="304"/>
                  </a:moveTo>
                  <a:cubicBezTo>
                    <a:pt x="161" y="308"/>
                    <a:pt x="161" y="312"/>
                    <a:pt x="162" y="316"/>
                  </a:cubicBezTo>
                  <a:cubicBezTo>
                    <a:pt x="162" y="317"/>
                    <a:pt x="163" y="318"/>
                    <a:pt x="164" y="318"/>
                  </a:cubicBezTo>
                  <a:cubicBezTo>
                    <a:pt x="165" y="317"/>
                    <a:pt x="166" y="316"/>
                    <a:pt x="166" y="315"/>
                  </a:cubicBezTo>
                  <a:cubicBezTo>
                    <a:pt x="165" y="311"/>
                    <a:pt x="165" y="307"/>
                    <a:pt x="164" y="303"/>
                  </a:cubicBezTo>
                  <a:cubicBezTo>
                    <a:pt x="164" y="302"/>
                    <a:pt x="163" y="302"/>
                    <a:pt x="162" y="302"/>
                  </a:cubicBezTo>
                  <a:cubicBezTo>
                    <a:pt x="161" y="302"/>
                    <a:pt x="160" y="303"/>
                    <a:pt x="160" y="304"/>
                  </a:cubicBezTo>
                  <a:close/>
                  <a:moveTo>
                    <a:pt x="156" y="281"/>
                  </a:moveTo>
                  <a:cubicBezTo>
                    <a:pt x="157" y="284"/>
                    <a:pt x="157" y="288"/>
                    <a:pt x="158" y="292"/>
                  </a:cubicBezTo>
                  <a:cubicBezTo>
                    <a:pt x="158" y="293"/>
                    <a:pt x="159" y="294"/>
                    <a:pt x="160" y="294"/>
                  </a:cubicBezTo>
                  <a:cubicBezTo>
                    <a:pt x="162" y="294"/>
                    <a:pt x="162" y="293"/>
                    <a:pt x="162" y="291"/>
                  </a:cubicBezTo>
                  <a:cubicBezTo>
                    <a:pt x="161" y="288"/>
                    <a:pt x="161" y="284"/>
                    <a:pt x="160" y="280"/>
                  </a:cubicBezTo>
                  <a:cubicBezTo>
                    <a:pt x="159" y="279"/>
                    <a:pt x="158" y="278"/>
                    <a:pt x="157" y="278"/>
                  </a:cubicBezTo>
                  <a:cubicBezTo>
                    <a:pt x="156" y="278"/>
                    <a:pt x="155" y="279"/>
                    <a:pt x="156" y="281"/>
                  </a:cubicBezTo>
                  <a:close/>
                  <a:moveTo>
                    <a:pt x="150" y="257"/>
                  </a:moveTo>
                  <a:cubicBezTo>
                    <a:pt x="151" y="261"/>
                    <a:pt x="152" y="265"/>
                    <a:pt x="153" y="269"/>
                  </a:cubicBezTo>
                  <a:cubicBezTo>
                    <a:pt x="153" y="270"/>
                    <a:pt x="154" y="271"/>
                    <a:pt x="155" y="270"/>
                  </a:cubicBezTo>
                  <a:cubicBezTo>
                    <a:pt x="157" y="270"/>
                    <a:pt x="157" y="269"/>
                    <a:pt x="157" y="268"/>
                  </a:cubicBezTo>
                  <a:cubicBezTo>
                    <a:pt x="156" y="264"/>
                    <a:pt x="155" y="260"/>
                    <a:pt x="154" y="256"/>
                  </a:cubicBezTo>
                  <a:cubicBezTo>
                    <a:pt x="154" y="255"/>
                    <a:pt x="152" y="255"/>
                    <a:pt x="151" y="255"/>
                  </a:cubicBezTo>
                  <a:cubicBezTo>
                    <a:pt x="150" y="255"/>
                    <a:pt x="150" y="256"/>
                    <a:pt x="150" y="257"/>
                  </a:cubicBezTo>
                  <a:close/>
                  <a:moveTo>
                    <a:pt x="143" y="234"/>
                  </a:moveTo>
                  <a:cubicBezTo>
                    <a:pt x="144" y="238"/>
                    <a:pt x="146" y="242"/>
                    <a:pt x="147" y="246"/>
                  </a:cubicBezTo>
                  <a:cubicBezTo>
                    <a:pt x="147" y="247"/>
                    <a:pt x="148" y="247"/>
                    <a:pt x="149" y="247"/>
                  </a:cubicBezTo>
                  <a:cubicBezTo>
                    <a:pt x="150" y="247"/>
                    <a:pt x="151" y="246"/>
                    <a:pt x="151" y="245"/>
                  </a:cubicBezTo>
                  <a:cubicBezTo>
                    <a:pt x="149" y="241"/>
                    <a:pt x="148" y="237"/>
                    <a:pt x="147" y="233"/>
                  </a:cubicBezTo>
                  <a:cubicBezTo>
                    <a:pt x="147" y="232"/>
                    <a:pt x="146" y="231"/>
                    <a:pt x="145" y="232"/>
                  </a:cubicBezTo>
                  <a:cubicBezTo>
                    <a:pt x="144" y="232"/>
                    <a:pt x="143" y="233"/>
                    <a:pt x="143" y="234"/>
                  </a:cubicBezTo>
                  <a:close/>
                  <a:moveTo>
                    <a:pt x="136" y="212"/>
                  </a:moveTo>
                  <a:cubicBezTo>
                    <a:pt x="137" y="215"/>
                    <a:pt x="138" y="219"/>
                    <a:pt x="140" y="223"/>
                  </a:cubicBezTo>
                  <a:cubicBezTo>
                    <a:pt x="140" y="224"/>
                    <a:pt x="141" y="225"/>
                    <a:pt x="142" y="224"/>
                  </a:cubicBezTo>
                  <a:cubicBezTo>
                    <a:pt x="143" y="224"/>
                    <a:pt x="144" y="223"/>
                    <a:pt x="143" y="222"/>
                  </a:cubicBezTo>
                  <a:cubicBezTo>
                    <a:pt x="142" y="218"/>
                    <a:pt x="141" y="214"/>
                    <a:pt x="140" y="210"/>
                  </a:cubicBezTo>
                  <a:cubicBezTo>
                    <a:pt x="139" y="209"/>
                    <a:pt x="138" y="209"/>
                    <a:pt x="137" y="209"/>
                  </a:cubicBezTo>
                  <a:cubicBezTo>
                    <a:pt x="136" y="209"/>
                    <a:pt x="135" y="211"/>
                    <a:pt x="136" y="212"/>
                  </a:cubicBezTo>
                  <a:close/>
                  <a:moveTo>
                    <a:pt x="128" y="189"/>
                  </a:moveTo>
                  <a:cubicBezTo>
                    <a:pt x="129" y="193"/>
                    <a:pt x="130" y="197"/>
                    <a:pt x="132" y="200"/>
                  </a:cubicBezTo>
                  <a:cubicBezTo>
                    <a:pt x="132" y="201"/>
                    <a:pt x="133" y="202"/>
                    <a:pt x="134" y="202"/>
                  </a:cubicBezTo>
                  <a:cubicBezTo>
                    <a:pt x="135" y="201"/>
                    <a:pt x="136" y="200"/>
                    <a:pt x="135" y="199"/>
                  </a:cubicBezTo>
                  <a:cubicBezTo>
                    <a:pt x="134" y="195"/>
                    <a:pt x="133" y="191"/>
                    <a:pt x="131" y="188"/>
                  </a:cubicBezTo>
                  <a:cubicBezTo>
                    <a:pt x="131" y="187"/>
                    <a:pt x="130" y="186"/>
                    <a:pt x="129" y="187"/>
                  </a:cubicBezTo>
                  <a:cubicBezTo>
                    <a:pt x="128" y="187"/>
                    <a:pt x="127" y="188"/>
                    <a:pt x="128" y="189"/>
                  </a:cubicBezTo>
                  <a:close/>
                  <a:moveTo>
                    <a:pt x="119" y="167"/>
                  </a:moveTo>
                  <a:cubicBezTo>
                    <a:pt x="120" y="171"/>
                    <a:pt x="122" y="174"/>
                    <a:pt x="123" y="178"/>
                  </a:cubicBezTo>
                  <a:cubicBezTo>
                    <a:pt x="124" y="179"/>
                    <a:pt x="125" y="180"/>
                    <a:pt x="126" y="179"/>
                  </a:cubicBezTo>
                  <a:cubicBezTo>
                    <a:pt x="127" y="179"/>
                    <a:pt x="127" y="178"/>
                    <a:pt x="127" y="177"/>
                  </a:cubicBezTo>
                  <a:cubicBezTo>
                    <a:pt x="125" y="173"/>
                    <a:pt x="124" y="169"/>
                    <a:pt x="122" y="165"/>
                  </a:cubicBezTo>
                  <a:cubicBezTo>
                    <a:pt x="122" y="164"/>
                    <a:pt x="121" y="164"/>
                    <a:pt x="120" y="164"/>
                  </a:cubicBezTo>
                  <a:cubicBezTo>
                    <a:pt x="119" y="165"/>
                    <a:pt x="118" y="166"/>
                    <a:pt x="119" y="167"/>
                  </a:cubicBezTo>
                  <a:close/>
                  <a:moveTo>
                    <a:pt x="110" y="145"/>
                  </a:moveTo>
                  <a:cubicBezTo>
                    <a:pt x="111" y="148"/>
                    <a:pt x="113" y="152"/>
                    <a:pt x="114" y="156"/>
                  </a:cubicBezTo>
                  <a:cubicBezTo>
                    <a:pt x="115" y="157"/>
                    <a:pt x="116" y="157"/>
                    <a:pt x="117" y="157"/>
                  </a:cubicBezTo>
                  <a:cubicBezTo>
                    <a:pt x="118" y="156"/>
                    <a:pt x="118" y="155"/>
                    <a:pt x="118" y="154"/>
                  </a:cubicBezTo>
                  <a:cubicBezTo>
                    <a:pt x="116" y="151"/>
                    <a:pt x="115" y="147"/>
                    <a:pt x="113" y="143"/>
                  </a:cubicBezTo>
                  <a:cubicBezTo>
                    <a:pt x="113" y="142"/>
                    <a:pt x="112" y="142"/>
                    <a:pt x="111" y="142"/>
                  </a:cubicBezTo>
                  <a:cubicBezTo>
                    <a:pt x="110" y="143"/>
                    <a:pt x="109" y="144"/>
                    <a:pt x="110" y="145"/>
                  </a:cubicBezTo>
                  <a:close/>
                  <a:moveTo>
                    <a:pt x="100" y="123"/>
                  </a:moveTo>
                  <a:cubicBezTo>
                    <a:pt x="102" y="126"/>
                    <a:pt x="103" y="130"/>
                    <a:pt x="105" y="134"/>
                  </a:cubicBezTo>
                  <a:cubicBezTo>
                    <a:pt x="105" y="135"/>
                    <a:pt x="107" y="135"/>
                    <a:pt x="108" y="135"/>
                  </a:cubicBezTo>
                  <a:cubicBezTo>
                    <a:pt x="109" y="134"/>
                    <a:pt x="109" y="133"/>
                    <a:pt x="109" y="132"/>
                  </a:cubicBezTo>
                  <a:cubicBezTo>
                    <a:pt x="107" y="128"/>
                    <a:pt x="105" y="125"/>
                    <a:pt x="104" y="121"/>
                  </a:cubicBezTo>
                  <a:cubicBezTo>
                    <a:pt x="103" y="120"/>
                    <a:pt x="102" y="120"/>
                    <a:pt x="101" y="120"/>
                  </a:cubicBezTo>
                  <a:cubicBezTo>
                    <a:pt x="100" y="120"/>
                    <a:pt x="100" y="122"/>
                    <a:pt x="100" y="123"/>
                  </a:cubicBezTo>
                  <a:close/>
                  <a:moveTo>
                    <a:pt x="91" y="101"/>
                  </a:moveTo>
                  <a:cubicBezTo>
                    <a:pt x="92" y="104"/>
                    <a:pt x="94" y="108"/>
                    <a:pt x="95" y="112"/>
                  </a:cubicBezTo>
                  <a:cubicBezTo>
                    <a:pt x="96" y="113"/>
                    <a:pt x="97" y="113"/>
                    <a:pt x="98" y="113"/>
                  </a:cubicBezTo>
                  <a:cubicBezTo>
                    <a:pt x="99" y="112"/>
                    <a:pt x="100" y="111"/>
                    <a:pt x="99" y="110"/>
                  </a:cubicBezTo>
                  <a:cubicBezTo>
                    <a:pt x="97" y="106"/>
                    <a:pt x="96" y="103"/>
                    <a:pt x="94" y="99"/>
                  </a:cubicBezTo>
                  <a:cubicBezTo>
                    <a:pt x="94" y="98"/>
                    <a:pt x="93" y="98"/>
                    <a:pt x="92" y="98"/>
                  </a:cubicBezTo>
                  <a:cubicBezTo>
                    <a:pt x="91" y="98"/>
                    <a:pt x="90" y="100"/>
                    <a:pt x="91" y="101"/>
                  </a:cubicBezTo>
                  <a:close/>
                  <a:moveTo>
                    <a:pt x="83" y="78"/>
                  </a:moveTo>
                  <a:cubicBezTo>
                    <a:pt x="84" y="81"/>
                    <a:pt x="85" y="85"/>
                    <a:pt x="86" y="89"/>
                  </a:cubicBezTo>
                  <a:cubicBezTo>
                    <a:pt x="87" y="90"/>
                    <a:pt x="88" y="91"/>
                    <a:pt x="89" y="91"/>
                  </a:cubicBezTo>
                  <a:cubicBezTo>
                    <a:pt x="90" y="90"/>
                    <a:pt x="90" y="89"/>
                    <a:pt x="90" y="88"/>
                  </a:cubicBezTo>
                  <a:cubicBezTo>
                    <a:pt x="89" y="84"/>
                    <a:pt x="88" y="80"/>
                    <a:pt x="87" y="77"/>
                  </a:cubicBezTo>
                  <a:cubicBezTo>
                    <a:pt x="86" y="76"/>
                    <a:pt x="85" y="75"/>
                    <a:pt x="84" y="75"/>
                  </a:cubicBezTo>
                  <a:cubicBezTo>
                    <a:pt x="83" y="75"/>
                    <a:pt x="82" y="77"/>
                    <a:pt x="83" y="78"/>
                  </a:cubicBezTo>
                  <a:close/>
                  <a:moveTo>
                    <a:pt x="80" y="53"/>
                  </a:moveTo>
                  <a:cubicBezTo>
                    <a:pt x="80" y="54"/>
                    <a:pt x="80" y="55"/>
                    <a:pt x="80" y="55"/>
                  </a:cubicBezTo>
                  <a:cubicBezTo>
                    <a:pt x="80" y="59"/>
                    <a:pt x="80" y="62"/>
                    <a:pt x="81" y="66"/>
                  </a:cubicBezTo>
                  <a:cubicBezTo>
                    <a:pt x="81" y="67"/>
                    <a:pt x="82" y="67"/>
                    <a:pt x="83" y="67"/>
                  </a:cubicBezTo>
                  <a:cubicBezTo>
                    <a:pt x="84" y="67"/>
                    <a:pt x="85" y="66"/>
                    <a:pt x="84" y="65"/>
                  </a:cubicBezTo>
                  <a:cubicBezTo>
                    <a:pt x="84" y="62"/>
                    <a:pt x="84" y="58"/>
                    <a:pt x="84" y="55"/>
                  </a:cubicBezTo>
                  <a:cubicBezTo>
                    <a:pt x="84" y="55"/>
                    <a:pt x="84" y="54"/>
                    <a:pt x="84" y="53"/>
                  </a:cubicBezTo>
                  <a:cubicBezTo>
                    <a:pt x="84" y="52"/>
                    <a:pt x="83" y="51"/>
                    <a:pt x="82" y="51"/>
                  </a:cubicBezTo>
                  <a:cubicBezTo>
                    <a:pt x="81" y="51"/>
                    <a:pt x="80" y="52"/>
                    <a:pt x="80" y="53"/>
                  </a:cubicBezTo>
                  <a:close/>
                  <a:moveTo>
                    <a:pt x="85" y="29"/>
                  </a:moveTo>
                  <a:cubicBezTo>
                    <a:pt x="84" y="33"/>
                    <a:pt x="82" y="37"/>
                    <a:pt x="81" y="41"/>
                  </a:cubicBezTo>
                  <a:cubicBezTo>
                    <a:pt x="81" y="42"/>
                    <a:pt x="82" y="43"/>
                    <a:pt x="83" y="43"/>
                  </a:cubicBezTo>
                  <a:cubicBezTo>
                    <a:pt x="84" y="44"/>
                    <a:pt x="85" y="43"/>
                    <a:pt x="85" y="42"/>
                  </a:cubicBezTo>
                  <a:cubicBezTo>
                    <a:pt x="86" y="38"/>
                    <a:pt x="87" y="34"/>
                    <a:pt x="89" y="31"/>
                  </a:cubicBezTo>
                  <a:cubicBezTo>
                    <a:pt x="89" y="30"/>
                    <a:pt x="89" y="29"/>
                    <a:pt x="88" y="28"/>
                  </a:cubicBezTo>
                  <a:cubicBezTo>
                    <a:pt x="87" y="28"/>
                    <a:pt x="86" y="28"/>
                    <a:pt x="85" y="29"/>
                  </a:cubicBezTo>
                  <a:close/>
                  <a:moveTo>
                    <a:pt x="101" y="10"/>
                  </a:moveTo>
                  <a:cubicBezTo>
                    <a:pt x="98" y="13"/>
                    <a:pt x="95" y="15"/>
                    <a:pt x="92" y="19"/>
                  </a:cubicBezTo>
                  <a:cubicBezTo>
                    <a:pt x="91" y="20"/>
                    <a:pt x="91" y="21"/>
                    <a:pt x="92" y="22"/>
                  </a:cubicBezTo>
                  <a:cubicBezTo>
                    <a:pt x="93" y="22"/>
                    <a:pt x="94" y="22"/>
                    <a:pt x="95" y="21"/>
                  </a:cubicBezTo>
                  <a:cubicBezTo>
                    <a:pt x="97" y="18"/>
                    <a:pt x="100" y="16"/>
                    <a:pt x="103" y="13"/>
                  </a:cubicBezTo>
                  <a:cubicBezTo>
                    <a:pt x="104" y="13"/>
                    <a:pt x="104" y="11"/>
                    <a:pt x="104" y="11"/>
                  </a:cubicBezTo>
                  <a:cubicBezTo>
                    <a:pt x="103" y="10"/>
                    <a:pt x="102" y="9"/>
                    <a:pt x="101" y="10"/>
                  </a:cubicBezTo>
                  <a:close/>
                  <a:moveTo>
                    <a:pt x="124" y="1"/>
                  </a:moveTo>
                  <a:cubicBezTo>
                    <a:pt x="120" y="1"/>
                    <a:pt x="116" y="2"/>
                    <a:pt x="112" y="4"/>
                  </a:cubicBezTo>
                  <a:cubicBezTo>
                    <a:pt x="111" y="4"/>
                    <a:pt x="110" y="6"/>
                    <a:pt x="111" y="7"/>
                  </a:cubicBezTo>
                  <a:cubicBezTo>
                    <a:pt x="111" y="8"/>
                    <a:pt x="112" y="8"/>
                    <a:pt x="113" y="8"/>
                  </a:cubicBezTo>
                  <a:cubicBezTo>
                    <a:pt x="117" y="6"/>
                    <a:pt x="121" y="5"/>
                    <a:pt x="124" y="5"/>
                  </a:cubicBezTo>
                  <a:cubicBezTo>
                    <a:pt x="125" y="4"/>
                    <a:pt x="126" y="3"/>
                    <a:pt x="126" y="2"/>
                  </a:cubicBezTo>
                  <a:cubicBezTo>
                    <a:pt x="126" y="1"/>
                    <a:pt x="125" y="0"/>
                    <a:pt x="124" y="1"/>
                  </a:cubicBezTo>
                  <a:close/>
                  <a:moveTo>
                    <a:pt x="148" y="3"/>
                  </a:moveTo>
                  <a:cubicBezTo>
                    <a:pt x="145" y="1"/>
                    <a:pt x="140" y="0"/>
                    <a:pt x="136" y="0"/>
                  </a:cubicBezTo>
                  <a:cubicBezTo>
                    <a:pt x="135" y="0"/>
                    <a:pt x="134" y="1"/>
                    <a:pt x="134" y="2"/>
                  </a:cubicBezTo>
                  <a:cubicBezTo>
                    <a:pt x="134" y="3"/>
                    <a:pt x="135" y="4"/>
                    <a:pt x="136" y="4"/>
                  </a:cubicBezTo>
                  <a:cubicBezTo>
                    <a:pt x="140" y="4"/>
                    <a:pt x="143" y="5"/>
                    <a:pt x="147" y="7"/>
                  </a:cubicBezTo>
                  <a:cubicBezTo>
                    <a:pt x="148" y="7"/>
                    <a:pt x="149" y="6"/>
                    <a:pt x="149" y="5"/>
                  </a:cubicBezTo>
                  <a:cubicBezTo>
                    <a:pt x="150" y="4"/>
                    <a:pt x="149" y="3"/>
                    <a:pt x="148" y="3"/>
                  </a:cubicBezTo>
                  <a:close/>
                  <a:moveTo>
                    <a:pt x="166" y="20"/>
                  </a:moveTo>
                  <a:cubicBezTo>
                    <a:pt x="165" y="16"/>
                    <a:pt x="162" y="12"/>
                    <a:pt x="159" y="10"/>
                  </a:cubicBezTo>
                  <a:cubicBezTo>
                    <a:pt x="158" y="9"/>
                    <a:pt x="157" y="9"/>
                    <a:pt x="156" y="10"/>
                  </a:cubicBezTo>
                  <a:cubicBezTo>
                    <a:pt x="155" y="10"/>
                    <a:pt x="156" y="12"/>
                    <a:pt x="156" y="12"/>
                  </a:cubicBezTo>
                  <a:cubicBezTo>
                    <a:pt x="159" y="15"/>
                    <a:pt x="161" y="18"/>
                    <a:pt x="162" y="22"/>
                  </a:cubicBezTo>
                  <a:cubicBezTo>
                    <a:pt x="163" y="23"/>
                    <a:pt x="164" y="23"/>
                    <a:pt x="165" y="23"/>
                  </a:cubicBezTo>
                  <a:cubicBezTo>
                    <a:pt x="166" y="22"/>
                    <a:pt x="167" y="21"/>
                    <a:pt x="166" y="20"/>
                  </a:cubicBezTo>
                  <a:close/>
                  <a:moveTo>
                    <a:pt x="166" y="45"/>
                  </a:moveTo>
                  <a:cubicBezTo>
                    <a:pt x="166" y="44"/>
                    <a:pt x="166" y="43"/>
                    <a:pt x="166" y="43"/>
                  </a:cubicBezTo>
                  <a:cubicBezTo>
                    <a:pt x="167" y="39"/>
                    <a:pt x="168" y="36"/>
                    <a:pt x="168" y="33"/>
                  </a:cubicBezTo>
                  <a:cubicBezTo>
                    <a:pt x="168" y="32"/>
                    <a:pt x="167" y="31"/>
                    <a:pt x="166" y="31"/>
                  </a:cubicBezTo>
                  <a:cubicBezTo>
                    <a:pt x="165" y="31"/>
                    <a:pt x="164" y="32"/>
                    <a:pt x="164" y="33"/>
                  </a:cubicBezTo>
                  <a:cubicBezTo>
                    <a:pt x="164" y="35"/>
                    <a:pt x="163" y="38"/>
                    <a:pt x="163" y="42"/>
                  </a:cubicBezTo>
                  <a:cubicBezTo>
                    <a:pt x="162" y="42"/>
                    <a:pt x="162" y="43"/>
                    <a:pt x="162" y="44"/>
                  </a:cubicBezTo>
                  <a:cubicBezTo>
                    <a:pt x="162" y="45"/>
                    <a:pt x="162" y="46"/>
                    <a:pt x="163" y="46"/>
                  </a:cubicBezTo>
                  <a:cubicBezTo>
                    <a:pt x="164" y="47"/>
                    <a:pt x="165" y="46"/>
                    <a:pt x="166" y="45"/>
                  </a:cubicBezTo>
                  <a:close/>
                  <a:moveTo>
                    <a:pt x="155" y="67"/>
                  </a:moveTo>
                  <a:cubicBezTo>
                    <a:pt x="157" y="64"/>
                    <a:pt x="159" y="61"/>
                    <a:pt x="161" y="57"/>
                  </a:cubicBezTo>
                  <a:cubicBezTo>
                    <a:pt x="162" y="56"/>
                    <a:pt x="161" y="54"/>
                    <a:pt x="160" y="54"/>
                  </a:cubicBezTo>
                  <a:cubicBezTo>
                    <a:pt x="159" y="53"/>
                    <a:pt x="158" y="54"/>
                    <a:pt x="158" y="55"/>
                  </a:cubicBezTo>
                  <a:cubicBezTo>
                    <a:pt x="156" y="59"/>
                    <a:pt x="154" y="62"/>
                    <a:pt x="152" y="65"/>
                  </a:cubicBezTo>
                  <a:cubicBezTo>
                    <a:pt x="151" y="66"/>
                    <a:pt x="151" y="67"/>
                    <a:pt x="152" y="67"/>
                  </a:cubicBezTo>
                  <a:cubicBezTo>
                    <a:pt x="153" y="68"/>
                    <a:pt x="154" y="68"/>
                    <a:pt x="155" y="67"/>
                  </a:cubicBezTo>
                  <a:close/>
                  <a:moveTo>
                    <a:pt x="135" y="82"/>
                  </a:moveTo>
                  <a:cubicBezTo>
                    <a:pt x="139" y="80"/>
                    <a:pt x="143" y="78"/>
                    <a:pt x="146" y="76"/>
                  </a:cubicBezTo>
                  <a:cubicBezTo>
                    <a:pt x="147" y="75"/>
                    <a:pt x="147" y="74"/>
                    <a:pt x="146" y="73"/>
                  </a:cubicBezTo>
                  <a:cubicBezTo>
                    <a:pt x="146" y="72"/>
                    <a:pt x="145" y="72"/>
                    <a:pt x="144" y="73"/>
                  </a:cubicBezTo>
                  <a:cubicBezTo>
                    <a:pt x="141" y="75"/>
                    <a:pt x="137" y="77"/>
                    <a:pt x="134" y="78"/>
                  </a:cubicBezTo>
                  <a:cubicBezTo>
                    <a:pt x="133" y="79"/>
                    <a:pt x="132" y="80"/>
                    <a:pt x="133" y="81"/>
                  </a:cubicBezTo>
                  <a:cubicBezTo>
                    <a:pt x="133" y="82"/>
                    <a:pt x="134" y="82"/>
                    <a:pt x="135" y="82"/>
                  </a:cubicBezTo>
                  <a:close/>
                  <a:moveTo>
                    <a:pt x="111" y="86"/>
                  </a:moveTo>
                  <a:cubicBezTo>
                    <a:pt x="112" y="86"/>
                    <a:pt x="113" y="86"/>
                    <a:pt x="114" y="86"/>
                  </a:cubicBezTo>
                  <a:cubicBezTo>
                    <a:pt x="117" y="86"/>
                    <a:pt x="120" y="85"/>
                    <a:pt x="123" y="85"/>
                  </a:cubicBezTo>
                  <a:cubicBezTo>
                    <a:pt x="124" y="85"/>
                    <a:pt x="125" y="84"/>
                    <a:pt x="125" y="83"/>
                  </a:cubicBezTo>
                  <a:cubicBezTo>
                    <a:pt x="125" y="82"/>
                    <a:pt x="124" y="81"/>
                    <a:pt x="123" y="81"/>
                  </a:cubicBezTo>
                  <a:cubicBezTo>
                    <a:pt x="120" y="81"/>
                    <a:pt x="117" y="82"/>
                    <a:pt x="114" y="82"/>
                  </a:cubicBezTo>
                  <a:cubicBezTo>
                    <a:pt x="113" y="82"/>
                    <a:pt x="112" y="82"/>
                    <a:pt x="111" y="82"/>
                  </a:cubicBezTo>
                  <a:cubicBezTo>
                    <a:pt x="110" y="82"/>
                    <a:pt x="109" y="82"/>
                    <a:pt x="109" y="84"/>
                  </a:cubicBezTo>
                  <a:cubicBezTo>
                    <a:pt x="109" y="85"/>
                    <a:pt x="110" y="86"/>
                    <a:pt x="111" y="86"/>
                  </a:cubicBezTo>
                  <a:close/>
                  <a:moveTo>
                    <a:pt x="87" y="82"/>
                  </a:moveTo>
                  <a:cubicBezTo>
                    <a:pt x="91" y="83"/>
                    <a:pt x="95" y="84"/>
                    <a:pt x="99" y="84"/>
                  </a:cubicBezTo>
                  <a:cubicBezTo>
                    <a:pt x="100" y="84"/>
                    <a:pt x="101" y="84"/>
                    <a:pt x="101" y="83"/>
                  </a:cubicBezTo>
                  <a:cubicBezTo>
                    <a:pt x="101" y="82"/>
                    <a:pt x="100" y="81"/>
                    <a:pt x="99" y="80"/>
                  </a:cubicBezTo>
                  <a:cubicBezTo>
                    <a:pt x="95" y="80"/>
                    <a:pt x="92" y="79"/>
                    <a:pt x="88" y="78"/>
                  </a:cubicBezTo>
                  <a:cubicBezTo>
                    <a:pt x="87" y="77"/>
                    <a:pt x="86" y="78"/>
                    <a:pt x="85" y="79"/>
                  </a:cubicBezTo>
                  <a:cubicBezTo>
                    <a:pt x="85" y="80"/>
                    <a:pt x="86" y="81"/>
                    <a:pt x="87" y="82"/>
                  </a:cubicBezTo>
                  <a:close/>
                  <a:moveTo>
                    <a:pt x="64" y="74"/>
                  </a:moveTo>
                  <a:cubicBezTo>
                    <a:pt x="67" y="75"/>
                    <a:pt x="71" y="77"/>
                    <a:pt x="75" y="78"/>
                  </a:cubicBezTo>
                  <a:cubicBezTo>
                    <a:pt x="76" y="78"/>
                    <a:pt x="77" y="78"/>
                    <a:pt x="78" y="77"/>
                  </a:cubicBezTo>
                  <a:cubicBezTo>
                    <a:pt x="78" y="76"/>
                    <a:pt x="77" y="75"/>
                    <a:pt x="76" y="74"/>
                  </a:cubicBezTo>
                  <a:cubicBezTo>
                    <a:pt x="73" y="73"/>
                    <a:pt x="69" y="71"/>
                    <a:pt x="65" y="70"/>
                  </a:cubicBezTo>
                  <a:cubicBezTo>
                    <a:pt x="64" y="69"/>
                    <a:pt x="63" y="70"/>
                    <a:pt x="63" y="71"/>
                  </a:cubicBezTo>
                  <a:cubicBezTo>
                    <a:pt x="62" y="72"/>
                    <a:pt x="63" y="73"/>
                    <a:pt x="64" y="74"/>
                  </a:cubicBezTo>
                  <a:close/>
                  <a:moveTo>
                    <a:pt x="42" y="63"/>
                  </a:moveTo>
                  <a:cubicBezTo>
                    <a:pt x="45" y="65"/>
                    <a:pt x="49" y="67"/>
                    <a:pt x="53" y="69"/>
                  </a:cubicBezTo>
                  <a:cubicBezTo>
                    <a:pt x="54" y="69"/>
                    <a:pt x="55" y="69"/>
                    <a:pt x="55" y="68"/>
                  </a:cubicBezTo>
                  <a:cubicBezTo>
                    <a:pt x="56" y="67"/>
                    <a:pt x="55" y="65"/>
                    <a:pt x="54" y="65"/>
                  </a:cubicBezTo>
                  <a:cubicBezTo>
                    <a:pt x="51" y="63"/>
                    <a:pt x="47" y="61"/>
                    <a:pt x="44" y="60"/>
                  </a:cubicBezTo>
                  <a:cubicBezTo>
                    <a:pt x="43" y="59"/>
                    <a:pt x="42" y="59"/>
                    <a:pt x="41" y="60"/>
                  </a:cubicBezTo>
                  <a:cubicBezTo>
                    <a:pt x="41" y="61"/>
                    <a:pt x="41" y="63"/>
                    <a:pt x="42" y="63"/>
                  </a:cubicBezTo>
                  <a:close/>
                  <a:moveTo>
                    <a:pt x="21" y="51"/>
                  </a:moveTo>
                  <a:cubicBezTo>
                    <a:pt x="24" y="53"/>
                    <a:pt x="28" y="55"/>
                    <a:pt x="31" y="57"/>
                  </a:cubicBezTo>
                  <a:cubicBezTo>
                    <a:pt x="32" y="58"/>
                    <a:pt x="34" y="58"/>
                    <a:pt x="34" y="57"/>
                  </a:cubicBezTo>
                  <a:cubicBezTo>
                    <a:pt x="35" y="56"/>
                    <a:pt x="34" y="54"/>
                    <a:pt x="33" y="54"/>
                  </a:cubicBezTo>
                  <a:cubicBezTo>
                    <a:pt x="30" y="52"/>
                    <a:pt x="26" y="50"/>
                    <a:pt x="23" y="48"/>
                  </a:cubicBezTo>
                  <a:cubicBezTo>
                    <a:pt x="22" y="47"/>
                    <a:pt x="21" y="47"/>
                    <a:pt x="20" y="48"/>
                  </a:cubicBezTo>
                  <a:cubicBezTo>
                    <a:pt x="20" y="49"/>
                    <a:pt x="20" y="51"/>
                    <a:pt x="21" y="51"/>
                  </a:cubicBezTo>
                  <a:close/>
                  <a:moveTo>
                    <a:pt x="2" y="39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2" y="39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3" y="39"/>
                    <a:pt x="4" y="41"/>
                  </a:cubicBezTo>
                  <a:cubicBezTo>
                    <a:pt x="6" y="42"/>
                    <a:pt x="8" y="43"/>
                    <a:pt x="11" y="45"/>
                  </a:cubicBezTo>
                  <a:cubicBezTo>
                    <a:pt x="12" y="45"/>
                    <a:pt x="13" y="45"/>
                    <a:pt x="14" y="44"/>
                  </a:cubicBezTo>
                  <a:cubicBezTo>
                    <a:pt x="14" y="43"/>
                    <a:pt x="14" y="42"/>
                    <a:pt x="13" y="41"/>
                  </a:cubicBezTo>
                  <a:cubicBezTo>
                    <a:pt x="10" y="39"/>
                    <a:pt x="8" y="38"/>
                    <a:pt x="6" y="37"/>
                  </a:cubicBezTo>
                  <a:cubicBezTo>
                    <a:pt x="5" y="36"/>
                    <a:pt x="4" y="36"/>
                    <a:pt x="4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" y="35"/>
                    <a:pt x="0" y="36"/>
                    <a:pt x="0" y="37"/>
                  </a:cubicBezTo>
                  <a:cubicBezTo>
                    <a:pt x="0" y="38"/>
                    <a:pt x="1" y="39"/>
                    <a:pt x="2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0" name="Freeform 615"/>
            <p:cNvSpPr>
              <a:spLocks/>
            </p:cNvSpPr>
            <p:nvPr/>
          </p:nvSpPr>
          <p:spPr bwMode="auto">
            <a:xfrm rot="16200000">
              <a:off x="4303548" y="467425"/>
              <a:ext cx="574532" cy="250270"/>
            </a:xfrm>
            <a:custGeom>
              <a:avLst/>
              <a:gdLst>
                <a:gd name="T0" fmla="*/ 99 w 99"/>
                <a:gd name="T1" fmla="*/ 43 h 43"/>
                <a:gd name="T2" fmla="*/ 35 w 99"/>
                <a:gd name="T3" fmla="*/ 3 h 43"/>
                <a:gd name="T4" fmla="*/ 0 w 99"/>
                <a:gd name="T5" fmla="*/ 1 h 43"/>
                <a:gd name="T6" fmla="*/ 99 w 9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43">
                  <a:moveTo>
                    <a:pt x="99" y="43"/>
                  </a:moveTo>
                  <a:cubicBezTo>
                    <a:pt x="84" y="23"/>
                    <a:pt x="62" y="8"/>
                    <a:pt x="35" y="3"/>
                  </a:cubicBezTo>
                  <a:cubicBezTo>
                    <a:pt x="23" y="0"/>
                    <a:pt x="11" y="0"/>
                    <a:pt x="0" y="1"/>
                  </a:cubicBezTo>
                  <a:cubicBezTo>
                    <a:pt x="16" y="13"/>
                    <a:pt x="50" y="32"/>
                    <a:pt x="99" y="4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1" name="Freeform 616"/>
            <p:cNvSpPr>
              <a:spLocks/>
            </p:cNvSpPr>
            <p:nvPr/>
          </p:nvSpPr>
          <p:spPr bwMode="auto">
            <a:xfrm rot="16200000">
              <a:off x="4212145" y="517479"/>
              <a:ext cx="826977" cy="306853"/>
            </a:xfrm>
            <a:custGeom>
              <a:avLst/>
              <a:gdLst>
                <a:gd name="T0" fmla="*/ 142 w 142"/>
                <a:gd name="T1" fmla="*/ 53 h 53"/>
                <a:gd name="T2" fmla="*/ 134 w 142"/>
                <a:gd name="T3" fmla="*/ 42 h 53"/>
                <a:gd name="T4" fmla="*/ 35 w 142"/>
                <a:gd name="T5" fmla="*/ 0 h 53"/>
                <a:gd name="T6" fmla="*/ 0 w 142"/>
                <a:gd name="T7" fmla="*/ 10 h 53"/>
                <a:gd name="T8" fmla="*/ 142 w 14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53">
                  <a:moveTo>
                    <a:pt x="142" y="53"/>
                  </a:moveTo>
                  <a:cubicBezTo>
                    <a:pt x="140" y="49"/>
                    <a:pt x="137" y="46"/>
                    <a:pt x="134" y="42"/>
                  </a:cubicBezTo>
                  <a:cubicBezTo>
                    <a:pt x="85" y="31"/>
                    <a:pt x="51" y="12"/>
                    <a:pt x="35" y="0"/>
                  </a:cubicBezTo>
                  <a:cubicBezTo>
                    <a:pt x="22" y="1"/>
                    <a:pt x="11" y="5"/>
                    <a:pt x="0" y="10"/>
                  </a:cubicBezTo>
                  <a:cubicBezTo>
                    <a:pt x="26" y="22"/>
                    <a:pt x="95" y="51"/>
                    <a:pt x="142" y="53"/>
                  </a:cubicBezTo>
                  <a:close/>
                </a:path>
              </a:pathLst>
            </a:custGeom>
            <a:solidFill>
              <a:srgbClr val="E8AD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2" name="Freeform 617"/>
            <p:cNvSpPr>
              <a:spLocks/>
            </p:cNvSpPr>
            <p:nvPr/>
          </p:nvSpPr>
          <p:spPr bwMode="auto">
            <a:xfrm rot="16200000">
              <a:off x="4191470" y="566444"/>
              <a:ext cx="983668" cy="309028"/>
            </a:xfrm>
            <a:custGeom>
              <a:avLst/>
              <a:gdLst>
                <a:gd name="T0" fmla="*/ 169 w 169"/>
                <a:gd name="T1" fmla="*/ 53 h 53"/>
                <a:gd name="T2" fmla="*/ 164 w 169"/>
                <a:gd name="T3" fmla="*/ 43 h 53"/>
                <a:gd name="T4" fmla="*/ 22 w 169"/>
                <a:gd name="T5" fmla="*/ 0 h 53"/>
                <a:gd name="T6" fmla="*/ 0 w 169"/>
                <a:gd name="T7" fmla="*/ 14 h 53"/>
                <a:gd name="T8" fmla="*/ 169 w 169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53">
                  <a:moveTo>
                    <a:pt x="169" y="53"/>
                  </a:moveTo>
                  <a:cubicBezTo>
                    <a:pt x="167" y="49"/>
                    <a:pt x="166" y="46"/>
                    <a:pt x="164" y="43"/>
                  </a:cubicBezTo>
                  <a:cubicBezTo>
                    <a:pt x="117" y="41"/>
                    <a:pt x="48" y="12"/>
                    <a:pt x="22" y="0"/>
                  </a:cubicBezTo>
                  <a:cubicBezTo>
                    <a:pt x="14" y="4"/>
                    <a:pt x="7" y="8"/>
                    <a:pt x="0" y="14"/>
                  </a:cubicBezTo>
                  <a:cubicBezTo>
                    <a:pt x="27" y="24"/>
                    <a:pt x="106" y="53"/>
                    <a:pt x="169" y="5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3" name="Freeform 618"/>
            <p:cNvSpPr>
              <a:spLocks/>
            </p:cNvSpPr>
            <p:nvPr/>
          </p:nvSpPr>
          <p:spPr bwMode="auto">
            <a:xfrm rot="16200000">
              <a:off x="5262189" y="764483"/>
              <a:ext cx="783452" cy="121870"/>
            </a:xfrm>
            <a:custGeom>
              <a:avLst/>
              <a:gdLst>
                <a:gd name="T0" fmla="*/ 16 w 135"/>
                <a:gd name="T1" fmla="*/ 11 h 21"/>
                <a:gd name="T2" fmla="*/ 103 w 135"/>
                <a:gd name="T3" fmla="*/ 21 h 21"/>
                <a:gd name="T4" fmla="*/ 135 w 135"/>
                <a:gd name="T5" fmla="*/ 4 h 21"/>
                <a:gd name="T6" fmla="*/ 0 w 135"/>
                <a:gd name="T7" fmla="*/ 0 h 21"/>
                <a:gd name="T8" fmla="*/ 16 w 135"/>
                <a:gd name="T9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1">
                  <a:moveTo>
                    <a:pt x="16" y="11"/>
                  </a:moveTo>
                  <a:cubicBezTo>
                    <a:pt x="35" y="15"/>
                    <a:pt x="71" y="21"/>
                    <a:pt x="103" y="21"/>
                  </a:cubicBezTo>
                  <a:cubicBezTo>
                    <a:pt x="115" y="17"/>
                    <a:pt x="125" y="11"/>
                    <a:pt x="135" y="4"/>
                  </a:cubicBezTo>
                  <a:cubicBezTo>
                    <a:pt x="93" y="10"/>
                    <a:pt x="28" y="3"/>
                    <a:pt x="0" y="0"/>
                  </a:cubicBezTo>
                  <a:cubicBezTo>
                    <a:pt x="5" y="4"/>
                    <a:pt x="10" y="8"/>
                    <a:pt x="16" y="11"/>
                  </a:cubicBezTo>
                  <a:close/>
                </a:path>
              </a:pathLst>
            </a:custGeom>
            <a:solidFill>
              <a:srgbClr val="FBDF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4" name="Freeform 619"/>
            <p:cNvSpPr>
              <a:spLocks/>
            </p:cNvSpPr>
            <p:nvPr/>
          </p:nvSpPr>
          <p:spPr bwMode="auto">
            <a:xfrm rot="16200000">
              <a:off x="5451523" y="825419"/>
              <a:ext cx="504891" cy="91403"/>
            </a:xfrm>
            <a:custGeom>
              <a:avLst/>
              <a:gdLst>
                <a:gd name="T0" fmla="*/ 32 w 87"/>
                <a:gd name="T1" fmla="*/ 12 h 16"/>
                <a:gd name="T2" fmla="*/ 87 w 87"/>
                <a:gd name="T3" fmla="*/ 10 h 16"/>
                <a:gd name="T4" fmla="*/ 0 w 87"/>
                <a:gd name="T5" fmla="*/ 0 h 16"/>
                <a:gd name="T6" fmla="*/ 32 w 87"/>
                <a:gd name="T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6">
                  <a:moveTo>
                    <a:pt x="32" y="12"/>
                  </a:moveTo>
                  <a:cubicBezTo>
                    <a:pt x="51" y="16"/>
                    <a:pt x="70" y="15"/>
                    <a:pt x="87" y="10"/>
                  </a:cubicBezTo>
                  <a:cubicBezTo>
                    <a:pt x="55" y="10"/>
                    <a:pt x="19" y="4"/>
                    <a:pt x="0" y="0"/>
                  </a:cubicBezTo>
                  <a:cubicBezTo>
                    <a:pt x="9" y="6"/>
                    <a:pt x="20" y="10"/>
                    <a:pt x="32" y="12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5" name="Freeform 620"/>
            <p:cNvSpPr>
              <a:spLocks/>
            </p:cNvSpPr>
            <p:nvPr/>
          </p:nvSpPr>
          <p:spPr bwMode="auto">
            <a:xfrm rot="16200000">
              <a:off x="4340544" y="598000"/>
              <a:ext cx="1262228" cy="406961"/>
            </a:xfrm>
            <a:custGeom>
              <a:avLst/>
              <a:gdLst>
                <a:gd name="T0" fmla="*/ 217 w 217"/>
                <a:gd name="T1" fmla="*/ 49 h 70"/>
                <a:gd name="T2" fmla="*/ 214 w 217"/>
                <a:gd name="T3" fmla="*/ 31 h 70"/>
                <a:gd name="T4" fmla="*/ 14 w 217"/>
                <a:gd name="T5" fmla="*/ 0 h 70"/>
                <a:gd name="T6" fmla="*/ 0 w 217"/>
                <a:gd name="T7" fmla="*/ 34 h 70"/>
                <a:gd name="T8" fmla="*/ 217 w 217"/>
                <a:gd name="T9" fmla="*/ 4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70">
                  <a:moveTo>
                    <a:pt x="217" y="49"/>
                  </a:moveTo>
                  <a:cubicBezTo>
                    <a:pt x="216" y="43"/>
                    <a:pt x="215" y="37"/>
                    <a:pt x="214" y="31"/>
                  </a:cubicBezTo>
                  <a:cubicBezTo>
                    <a:pt x="147" y="41"/>
                    <a:pt x="52" y="13"/>
                    <a:pt x="14" y="0"/>
                  </a:cubicBezTo>
                  <a:cubicBezTo>
                    <a:pt x="8" y="10"/>
                    <a:pt x="3" y="22"/>
                    <a:pt x="0" y="34"/>
                  </a:cubicBezTo>
                  <a:cubicBezTo>
                    <a:pt x="35" y="43"/>
                    <a:pt x="149" y="70"/>
                    <a:pt x="217" y="49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6" name="Freeform 621"/>
            <p:cNvSpPr>
              <a:spLocks/>
            </p:cNvSpPr>
            <p:nvPr/>
          </p:nvSpPr>
          <p:spPr bwMode="auto">
            <a:xfrm rot="16200000">
              <a:off x="5107674" y="755778"/>
              <a:ext cx="948847" cy="139280"/>
            </a:xfrm>
            <a:custGeom>
              <a:avLst/>
              <a:gdLst>
                <a:gd name="T0" fmla="*/ 0 w 163"/>
                <a:gd name="T1" fmla="*/ 0 h 24"/>
                <a:gd name="T2" fmla="*/ 14 w 163"/>
                <a:gd name="T3" fmla="*/ 14 h 24"/>
                <a:gd name="T4" fmla="*/ 149 w 163"/>
                <a:gd name="T5" fmla="*/ 18 h 24"/>
                <a:gd name="T6" fmla="*/ 163 w 163"/>
                <a:gd name="T7" fmla="*/ 7 h 24"/>
                <a:gd name="T8" fmla="*/ 0 w 163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24">
                  <a:moveTo>
                    <a:pt x="0" y="0"/>
                  </a:moveTo>
                  <a:cubicBezTo>
                    <a:pt x="4" y="5"/>
                    <a:pt x="9" y="10"/>
                    <a:pt x="14" y="14"/>
                  </a:cubicBezTo>
                  <a:cubicBezTo>
                    <a:pt x="42" y="17"/>
                    <a:pt x="107" y="24"/>
                    <a:pt x="149" y="18"/>
                  </a:cubicBezTo>
                  <a:cubicBezTo>
                    <a:pt x="154" y="15"/>
                    <a:pt x="158" y="11"/>
                    <a:pt x="163" y="7"/>
                  </a:cubicBezTo>
                  <a:cubicBezTo>
                    <a:pt x="106" y="17"/>
                    <a:pt x="28" y="5"/>
                    <a:pt x="0" y="0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7" name="Freeform 622"/>
            <p:cNvSpPr>
              <a:spLocks/>
            </p:cNvSpPr>
            <p:nvPr/>
          </p:nvSpPr>
          <p:spPr bwMode="auto">
            <a:xfrm rot="16200000">
              <a:off x="5005390" y="740545"/>
              <a:ext cx="1053308" cy="156690"/>
            </a:xfrm>
            <a:custGeom>
              <a:avLst/>
              <a:gdLst>
                <a:gd name="T0" fmla="*/ 181 w 181"/>
                <a:gd name="T1" fmla="*/ 4 h 27"/>
                <a:gd name="T2" fmla="*/ 0 w 181"/>
                <a:gd name="T3" fmla="*/ 0 h 27"/>
                <a:gd name="T4" fmla="*/ 8 w 181"/>
                <a:gd name="T5" fmla="*/ 10 h 27"/>
                <a:gd name="T6" fmla="*/ 171 w 181"/>
                <a:gd name="T7" fmla="*/ 17 h 27"/>
                <a:gd name="T8" fmla="*/ 181 w 181"/>
                <a:gd name="T9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7">
                  <a:moveTo>
                    <a:pt x="181" y="4"/>
                  </a:moveTo>
                  <a:cubicBezTo>
                    <a:pt x="124" y="19"/>
                    <a:pt x="35" y="5"/>
                    <a:pt x="0" y="0"/>
                  </a:cubicBezTo>
                  <a:cubicBezTo>
                    <a:pt x="3" y="3"/>
                    <a:pt x="5" y="7"/>
                    <a:pt x="8" y="10"/>
                  </a:cubicBezTo>
                  <a:cubicBezTo>
                    <a:pt x="36" y="15"/>
                    <a:pt x="114" y="27"/>
                    <a:pt x="171" y="17"/>
                  </a:cubicBezTo>
                  <a:cubicBezTo>
                    <a:pt x="175" y="13"/>
                    <a:pt x="178" y="8"/>
                    <a:pt x="181" y="4"/>
                  </a:cubicBezTo>
                  <a:close/>
                </a:path>
              </a:pathLst>
            </a:custGeom>
            <a:solidFill>
              <a:srgbClr val="A885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8" name="Freeform 623"/>
            <p:cNvSpPr>
              <a:spLocks/>
            </p:cNvSpPr>
            <p:nvPr/>
          </p:nvSpPr>
          <p:spPr bwMode="auto">
            <a:xfrm rot="16200000">
              <a:off x="4748591" y="609969"/>
              <a:ext cx="1249171" cy="383021"/>
            </a:xfrm>
            <a:custGeom>
              <a:avLst/>
              <a:gdLst>
                <a:gd name="T0" fmla="*/ 214 w 215"/>
                <a:gd name="T1" fmla="*/ 9 h 66"/>
                <a:gd name="T2" fmla="*/ 215 w 215"/>
                <a:gd name="T3" fmla="*/ 0 h 66"/>
                <a:gd name="T4" fmla="*/ 0 w 215"/>
                <a:gd name="T5" fmla="*/ 13 h 66"/>
                <a:gd name="T6" fmla="*/ 14 w 215"/>
                <a:gd name="T7" fmla="*/ 47 h 66"/>
                <a:gd name="T8" fmla="*/ 195 w 215"/>
                <a:gd name="T9" fmla="*/ 51 h 66"/>
                <a:gd name="T10" fmla="*/ 214 w 215"/>
                <a:gd name="T11" fmla="*/ 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66">
                  <a:moveTo>
                    <a:pt x="214" y="9"/>
                  </a:moveTo>
                  <a:cubicBezTo>
                    <a:pt x="214" y="6"/>
                    <a:pt x="215" y="3"/>
                    <a:pt x="215" y="0"/>
                  </a:cubicBezTo>
                  <a:cubicBezTo>
                    <a:pt x="159" y="26"/>
                    <a:pt x="43" y="17"/>
                    <a:pt x="0" y="13"/>
                  </a:cubicBezTo>
                  <a:cubicBezTo>
                    <a:pt x="3" y="25"/>
                    <a:pt x="8" y="36"/>
                    <a:pt x="14" y="47"/>
                  </a:cubicBezTo>
                  <a:cubicBezTo>
                    <a:pt x="49" y="52"/>
                    <a:pt x="138" y="66"/>
                    <a:pt x="195" y="51"/>
                  </a:cubicBezTo>
                  <a:cubicBezTo>
                    <a:pt x="204" y="39"/>
                    <a:pt x="210" y="25"/>
                    <a:pt x="214" y="9"/>
                  </a:cubicBezTo>
                  <a:close/>
                </a:path>
              </a:pathLst>
            </a:custGeom>
            <a:solidFill>
              <a:srgbClr val="F5A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9" name="Freeform 624"/>
            <p:cNvSpPr>
              <a:spLocks/>
            </p:cNvSpPr>
            <p:nvPr/>
          </p:nvSpPr>
          <p:spPr bwMode="auto">
            <a:xfrm rot="16200000">
              <a:off x="4505939" y="630643"/>
              <a:ext cx="1286168" cy="365611"/>
            </a:xfrm>
            <a:custGeom>
              <a:avLst/>
              <a:gdLst>
                <a:gd name="T0" fmla="*/ 221 w 221"/>
                <a:gd name="T1" fmla="*/ 15 h 63"/>
                <a:gd name="T2" fmla="*/ 4 w 221"/>
                <a:gd name="T3" fmla="*/ 0 h 63"/>
                <a:gd name="T4" fmla="*/ 4 w 221"/>
                <a:gd name="T5" fmla="*/ 2 h 63"/>
                <a:gd name="T6" fmla="*/ 5 w 221"/>
                <a:gd name="T7" fmla="*/ 50 h 63"/>
                <a:gd name="T8" fmla="*/ 220 w 221"/>
                <a:gd name="T9" fmla="*/ 37 h 63"/>
                <a:gd name="T10" fmla="*/ 221 w 221"/>
                <a:gd name="T11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63">
                  <a:moveTo>
                    <a:pt x="221" y="15"/>
                  </a:moveTo>
                  <a:cubicBezTo>
                    <a:pt x="153" y="36"/>
                    <a:pt x="39" y="9"/>
                    <a:pt x="4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0" y="18"/>
                    <a:pt x="1" y="35"/>
                    <a:pt x="5" y="50"/>
                  </a:cubicBezTo>
                  <a:cubicBezTo>
                    <a:pt x="48" y="54"/>
                    <a:pt x="164" y="63"/>
                    <a:pt x="220" y="37"/>
                  </a:cubicBezTo>
                  <a:cubicBezTo>
                    <a:pt x="221" y="29"/>
                    <a:pt x="221" y="22"/>
                    <a:pt x="221" y="15"/>
                  </a:cubicBezTo>
                  <a:close/>
                </a:path>
              </a:pathLst>
            </a:custGeom>
            <a:solidFill>
              <a:srgbClr val="CFA3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0" name="Freeform 625"/>
            <p:cNvSpPr>
              <a:spLocks/>
            </p:cNvSpPr>
            <p:nvPr/>
          </p:nvSpPr>
          <p:spPr bwMode="auto">
            <a:xfrm rot="16200000">
              <a:off x="4226290" y="572972"/>
              <a:ext cx="1164297" cy="393903"/>
            </a:xfrm>
            <a:custGeom>
              <a:avLst/>
              <a:gdLst>
                <a:gd name="T0" fmla="*/ 200 w 200"/>
                <a:gd name="T1" fmla="*/ 58 h 68"/>
                <a:gd name="T2" fmla="*/ 193 w 200"/>
                <a:gd name="T3" fmla="*/ 39 h 68"/>
                <a:gd name="T4" fmla="*/ 24 w 200"/>
                <a:gd name="T5" fmla="*/ 0 h 68"/>
                <a:gd name="T6" fmla="*/ 0 w 200"/>
                <a:gd name="T7" fmla="*/ 27 h 68"/>
                <a:gd name="T8" fmla="*/ 200 w 200"/>
                <a:gd name="T9" fmla="*/ 5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68">
                  <a:moveTo>
                    <a:pt x="200" y="58"/>
                  </a:moveTo>
                  <a:cubicBezTo>
                    <a:pt x="198" y="52"/>
                    <a:pt x="196" y="45"/>
                    <a:pt x="193" y="39"/>
                  </a:cubicBezTo>
                  <a:cubicBezTo>
                    <a:pt x="130" y="39"/>
                    <a:pt x="51" y="10"/>
                    <a:pt x="24" y="0"/>
                  </a:cubicBezTo>
                  <a:cubicBezTo>
                    <a:pt x="15" y="7"/>
                    <a:pt x="7" y="17"/>
                    <a:pt x="0" y="27"/>
                  </a:cubicBezTo>
                  <a:cubicBezTo>
                    <a:pt x="38" y="40"/>
                    <a:pt x="133" y="68"/>
                    <a:pt x="200" y="58"/>
                  </a:cubicBezTo>
                  <a:close/>
                </a:path>
              </a:pathLst>
            </a:custGeom>
            <a:solidFill>
              <a:srgbClr val="FBCE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1" name="Freeform 626"/>
            <p:cNvSpPr>
              <a:spLocks noEditPoints="1"/>
            </p:cNvSpPr>
            <p:nvPr/>
          </p:nvSpPr>
          <p:spPr bwMode="auto">
            <a:xfrm rot="16200000">
              <a:off x="-1546230" y="3239974"/>
              <a:ext cx="3762747" cy="670287"/>
            </a:xfrm>
            <a:custGeom>
              <a:avLst/>
              <a:gdLst>
                <a:gd name="T0" fmla="*/ 644 w 647"/>
                <a:gd name="T1" fmla="*/ 1 h 115"/>
                <a:gd name="T2" fmla="*/ 645 w 647"/>
                <a:gd name="T3" fmla="*/ 6 h 115"/>
                <a:gd name="T4" fmla="*/ 634 w 647"/>
                <a:gd name="T5" fmla="*/ 12 h 115"/>
                <a:gd name="T6" fmla="*/ 609 w 647"/>
                <a:gd name="T7" fmla="*/ 38 h 115"/>
                <a:gd name="T8" fmla="*/ 606 w 647"/>
                <a:gd name="T9" fmla="*/ 35 h 115"/>
                <a:gd name="T10" fmla="*/ 599 w 647"/>
                <a:gd name="T11" fmla="*/ 45 h 115"/>
                <a:gd name="T12" fmla="*/ 586 w 647"/>
                <a:gd name="T13" fmla="*/ 51 h 115"/>
                <a:gd name="T14" fmla="*/ 579 w 647"/>
                <a:gd name="T15" fmla="*/ 55 h 115"/>
                <a:gd name="T16" fmla="*/ 567 w 647"/>
                <a:gd name="T17" fmla="*/ 63 h 115"/>
                <a:gd name="T18" fmla="*/ 555 w 647"/>
                <a:gd name="T19" fmla="*/ 65 h 115"/>
                <a:gd name="T20" fmla="*/ 523 w 647"/>
                <a:gd name="T21" fmla="*/ 83 h 115"/>
                <a:gd name="T22" fmla="*/ 522 w 647"/>
                <a:gd name="T23" fmla="*/ 79 h 115"/>
                <a:gd name="T24" fmla="*/ 512 w 647"/>
                <a:gd name="T25" fmla="*/ 87 h 115"/>
                <a:gd name="T26" fmla="*/ 498 w 647"/>
                <a:gd name="T27" fmla="*/ 89 h 115"/>
                <a:gd name="T28" fmla="*/ 490 w 647"/>
                <a:gd name="T29" fmla="*/ 91 h 115"/>
                <a:gd name="T30" fmla="*/ 477 w 647"/>
                <a:gd name="T31" fmla="*/ 97 h 115"/>
                <a:gd name="T32" fmla="*/ 465 w 647"/>
                <a:gd name="T33" fmla="*/ 96 h 115"/>
                <a:gd name="T34" fmla="*/ 430 w 647"/>
                <a:gd name="T35" fmla="*/ 107 h 115"/>
                <a:gd name="T36" fmla="*/ 429 w 647"/>
                <a:gd name="T37" fmla="*/ 103 h 115"/>
                <a:gd name="T38" fmla="*/ 418 w 647"/>
                <a:gd name="T39" fmla="*/ 108 h 115"/>
                <a:gd name="T40" fmla="*/ 404 w 647"/>
                <a:gd name="T41" fmla="*/ 108 h 115"/>
                <a:gd name="T42" fmla="*/ 396 w 647"/>
                <a:gd name="T43" fmla="*/ 109 h 115"/>
                <a:gd name="T44" fmla="*/ 382 w 647"/>
                <a:gd name="T45" fmla="*/ 112 h 115"/>
                <a:gd name="T46" fmla="*/ 370 w 647"/>
                <a:gd name="T47" fmla="*/ 109 h 115"/>
                <a:gd name="T48" fmla="*/ 334 w 647"/>
                <a:gd name="T49" fmla="*/ 115 h 115"/>
                <a:gd name="T50" fmla="*/ 334 w 647"/>
                <a:gd name="T51" fmla="*/ 111 h 115"/>
                <a:gd name="T52" fmla="*/ 322 w 647"/>
                <a:gd name="T53" fmla="*/ 115 h 115"/>
                <a:gd name="T54" fmla="*/ 308 w 647"/>
                <a:gd name="T55" fmla="*/ 112 h 115"/>
                <a:gd name="T56" fmla="*/ 300 w 647"/>
                <a:gd name="T57" fmla="*/ 112 h 115"/>
                <a:gd name="T58" fmla="*/ 286 w 647"/>
                <a:gd name="T59" fmla="*/ 114 h 115"/>
                <a:gd name="T60" fmla="*/ 274 w 647"/>
                <a:gd name="T61" fmla="*/ 109 h 115"/>
                <a:gd name="T62" fmla="*/ 238 w 647"/>
                <a:gd name="T63" fmla="*/ 109 h 115"/>
                <a:gd name="T64" fmla="*/ 239 w 647"/>
                <a:gd name="T65" fmla="*/ 105 h 115"/>
                <a:gd name="T66" fmla="*/ 226 w 647"/>
                <a:gd name="T67" fmla="*/ 108 h 115"/>
                <a:gd name="T68" fmla="*/ 213 w 647"/>
                <a:gd name="T69" fmla="*/ 103 h 115"/>
                <a:gd name="T70" fmla="*/ 205 w 647"/>
                <a:gd name="T71" fmla="*/ 102 h 115"/>
                <a:gd name="T72" fmla="*/ 191 w 647"/>
                <a:gd name="T73" fmla="*/ 101 h 115"/>
                <a:gd name="T74" fmla="*/ 180 w 647"/>
                <a:gd name="T75" fmla="*/ 95 h 115"/>
                <a:gd name="T76" fmla="*/ 144 w 647"/>
                <a:gd name="T77" fmla="*/ 89 h 115"/>
                <a:gd name="T78" fmla="*/ 146 w 647"/>
                <a:gd name="T79" fmla="*/ 85 h 115"/>
                <a:gd name="T80" fmla="*/ 133 w 647"/>
                <a:gd name="T81" fmla="*/ 85 h 115"/>
                <a:gd name="T82" fmla="*/ 120 w 647"/>
                <a:gd name="T83" fmla="*/ 78 h 115"/>
                <a:gd name="T84" fmla="*/ 113 w 647"/>
                <a:gd name="T85" fmla="*/ 75 h 115"/>
                <a:gd name="T86" fmla="*/ 99 w 647"/>
                <a:gd name="T87" fmla="*/ 71 h 115"/>
                <a:gd name="T88" fmla="*/ 90 w 647"/>
                <a:gd name="T89" fmla="*/ 63 h 115"/>
                <a:gd name="T90" fmla="*/ 57 w 647"/>
                <a:gd name="T91" fmla="*/ 49 h 115"/>
                <a:gd name="T92" fmla="*/ 59 w 647"/>
                <a:gd name="T93" fmla="*/ 45 h 115"/>
                <a:gd name="T94" fmla="*/ 47 w 647"/>
                <a:gd name="T95" fmla="*/ 42 h 115"/>
                <a:gd name="T96" fmla="*/ 36 w 647"/>
                <a:gd name="T97" fmla="*/ 33 h 115"/>
                <a:gd name="T98" fmla="*/ 30 w 647"/>
                <a:gd name="T99" fmla="*/ 28 h 115"/>
                <a:gd name="T100" fmla="*/ 18 w 647"/>
                <a:gd name="T101" fmla="*/ 20 h 115"/>
                <a:gd name="T102" fmla="*/ 12 w 647"/>
                <a:gd name="T103" fmla="*/ 9 h 115"/>
                <a:gd name="T104" fmla="*/ 1 w 647"/>
                <a:gd name="T10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115">
                  <a:moveTo>
                    <a:pt x="645" y="6"/>
                  </a:moveTo>
                  <a:cubicBezTo>
                    <a:pt x="646" y="4"/>
                    <a:pt x="647" y="3"/>
                    <a:pt x="647" y="3"/>
                  </a:cubicBezTo>
                  <a:cubicBezTo>
                    <a:pt x="647" y="2"/>
                    <a:pt x="647" y="1"/>
                    <a:pt x="646" y="0"/>
                  </a:cubicBezTo>
                  <a:cubicBezTo>
                    <a:pt x="646" y="0"/>
                    <a:pt x="644" y="0"/>
                    <a:pt x="644" y="1"/>
                  </a:cubicBezTo>
                  <a:cubicBezTo>
                    <a:pt x="643" y="1"/>
                    <a:pt x="643" y="1"/>
                    <a:pt x="643" y="1"/>
                  </a:cubicBezTo>
                  <a:cubicBezTo>
                    <a:pt x="643" y="1"/>
                    <a:pt x="643" y="2"/>
                    <a:pt x="642" y="3"/>
                  </a:cubicBezTo>
                  <a:cubicBezTo>
                    <a:pt x="641" y="4"/>
                    <a:pt x="641" y="5"/>
                    <a:pt x="642" y="6"/>
                  </a:cubicBezTo>
                  <a:cubicBezTo>
                    <a:pt x="643" y="7"/>
                    <a:pt x="644" y="7"/>
                    <a:pt x="645" y="6"/>
                  </a:cubicBezTo>
                  <a:close/>
                  <a:moveTo>
                    <a:pt x="627" y="23"/>
                  </a:moveTo>
                  <a:cubicBezTo>
                    <a:pt x="631" y="20"/>
                    <a:pt x="634" y="17"/>
                    <a:pt x="636" y="15"/>
                  </a:cubicBezTo>
                  <a:cubicBezTo>
                    <a:pt x="637" y="14"/>
                    <a:pt x="637" y="13"/>
                    <a:pt x="636" y="12"/>
                  </a:cubicBezTo>
                  <a:cubicBezTo>
                    <a:pt x="636" y="11"/>
                    <a:pt x="634" y="11"/>
                    <a:pt x="634" y="12"/>
                  </a:cubicBezTo>
                  <a:cubicBezTo>
                    <a:pt x="631" y="14"/>
                    <a:pt x="628" y="17"/>
                    <a:pt x="625" y="20"/>
                  </a:cubicBezTo>
                  <a:cubicBezTo>
                    <a:pt x="624" y="21"/>
                    <a:pt x="624" y="22"/>
                    <a:pt x="625" y="23"/>
                  </a:cubicBezTo>
                  <a:cubicBezTo>
                    <a:pt x="625" y="24"/>
                    <a:pt x="627" y="24"/>
                    <a:pt x="627" y="23"/>
                  </a:cubicBezTo>
                  <a:close/>
                  <a:moveTo>
                    <a:pt x="609" y="38"/>
                  </a:moveTo>
                  <a:cubicBezTo>
                    <a:pt x="612" y="36"/>
                    <a:pt x="615" y="33"/>
                    <a:pt x="618" y="31"/>
                  </a:cubicBezTo>
                  <a:cubicBezTo>
                    <a:pt x="619" y="30"/>
                    <a:pt x="619" y="29"/>
                    <a:pt x="619" y="28"/>
                  </a:cubicBezTo>
                  <a:cubicBezTo>
                    <a:pt x="618" y="27"/>
                    <a:pt x="617" y="27"/>
                    <a:pt x="616" y="28"/>
                  </a:cubicBezTo>
                  <a:cubicBezTo>
                    <a:pt x="613" y="30"/>
                    <a:pt x="610" y="32"/>
                    <a:pt x="606" y="35"/>
                  </a:cubicBezTo>
                  <a:cubicBezTo>
                    <a:pt x="605" y="35"/>
                    <a:pt x="605" y="37"/>
                    <a:pt x="606" y="38"/>
                  </a:cubicBezTo>
                  <a:cubicBezTo>
                    <a:pt x="606" y="38"/>
                    <a:pt x="608" y="39"/>
                    <a:pt x="609" y="38"/>
                  </a:cubicBezTo>
                  <a:close/>
                  <a:moveTo>
                    <a:pt x="588" y="51"/>
                  </a:moveTo>
                  <a:cubicBezTo>
                    <a:pt x="592" y="49"/>
                    <a:pt x="595" y="47"/>
                    <a:pt x="599" y="45"/>
                  </a:cubicBezTo>
                  <a:cubicBezTo>
                    <a:pt x="600" y="44"/>
                    <a:pt x="600" y="43"/>
                    <a:pt x="599" y="42"/>
                  </a:cubicBezTo>
                  <a:cubicBezTo>
                    <a:pt x="599" y="41"/>
                    <a:pt x="597" y="41"/>
                    <a:pt x="596" y="42"/>
                  </a:cubicBezTo>
                  <a:cubicBezTo>
                    <a:pt x="593" y="44"/>
                    <a:pt x="590" y="46"/>
                    <a:pt x="586" y="48"/>
                  </a:cubicBezTo>
                  <a:cubicBezTo>
                    <a:pt x="585" y="49"/>
                    <a:pt x="585" y="50"/>
                    <a:pt x="586" y="51"/>
                  </a:cubicBezTo>
                  <a:cubicBezTo>
                    <a:pt x="586" y="52"/>
                    <a:pt x="588" y="52"/>
                    <a:pt x="588" y="51"/>
                  </a:cubicBezTo>
                  <a:close/>
                  <a:moveTo>
                    <a:pt x="567" y="63"/>
                  </a:moveTo>
                  <a:cubicBezTo>
                    <a:pt x="571" y="61"/>
                    <a:pt x="575" y="59"/>
                    <a:pt x="578" y="58"/>
                  </a:cubicBezTo>
                  <a:cubicBezTo>
                    <a:pt x="579" y="57"/>
                    <a:pt x="579" y="56"/>
                    <a:pt x="579" y="55"/>
                  </a:cubicBezTo>
                  <a:cubicBezTo>
                    <a:pt x="578" y="54"/>
                    <a:pt x="577" y="53"/>
                    <a:pt x="576" y="54"/>
                  </a:cubicBezTo>
                  <a:cubicBezTo>
                    <a:pt x="573" y="56"/>
                    <a:pt x="569" y="58"/>
                    <a:pt x="566" y="60"/>
                  </a:cubicBezTo>
                  <a:cubicBezTo>
                    <a:pt x="565" y="60"/>
                    <a:pt x="564" y="61"/>
                    <a:pt x="565" y="62"/>
                  </a:cubicBezTo>
                  <a:cubicBezTo>
                    <a:pt x="565" y="63"/>
                    <a:pt x="566" y="64"/>
                    <a:pt x="567" y="63"/>
                  </a:cubicBezTo>
                  <a:close/>
                  <a:moveTo>
                    <a:pt x="546" y="74"/>
                  </a:moveTo>
                  <a:cubicBezTo>
                    <a:pt x="549" y="72"/>
                    <a:pt x="553" y="70"/>
                    <a:pt x="557" y="69"/>
                  </a:cubicBezTo>
                  <a:cubicBezTo>
                    <a:pt x="558" y="68"/>
                    <a:pt x="558" y="67"/>
                    <a:pt x="558" y="66"/>
                  </a:cubicBezTo>
                  <a:cubicBezTo>
                    <a:pt x="557" y="65"/>
                    <a:pt x="556" y="65"/>
                    <a:pt x="555" y="65"/>
                  </a:cubicBezTo>
                  <a:cubicBezTo>
                    <a:pt x="551" y="67"/>
                    <a:pt x="548" y="68"/>
                    <a:pt x="544" y="70"/>
                  </a:cubicBezTo>
                  <a:cubicBezTo>
                    <a:pt x="543" y="70"/>
                    <a:pt x="543" y="72"/>
                    <a:pt x="543" y="73"/>
                  </a:cubicBezTo>
                  <a:cubicBezTo>
                    <a:pt x="543" y="74"/>
                    <a:pt x="545" y="74"/>
                    <a:pt x="546" y="74"/>
                  </a:cubicBezTo>
                  <a:close/>
                  <a:moveTo>
                    <a:pt x="523" y="83"/>
                  </a:moveTo>
                  <a:cubicBezTo>
                    <a:pt x="527" y="81"/>
                    <a:pt x="531" y="80"/>
                    <a:pt x="535" y="78"/>
                  </a:cubicBezTo>
                  <a:cubicBezTo>
                    <a:pt x="536" y="78"/>
                    <a:pt x="536" y="77"/>
                    <a:pt x="536" y="76"/>
                  </a:cubicBezTo>
                  <a:cubicBezTo>
                    <a:pt x="535" y="75"/>
                    <a:pt x="534" y="74"/>
                    <a:pt x="533" y="75"/>
                  </a:cubicBezTo>
                  <a:cubicBezTo>
                    <a:pt x="529" y="76"/>
                    <a:pt x="526" y="77"/>
                    <a:pt x="522" y="79"/>
                  </a:cubicBezTo>
                  <a:cubicBezTo>
                    <a:pt x="521" y="79"/>
                    <a:pt x="520" y="80"/>
                    <a:pt x="521" y="81"/>
                  </a:cubicBezTo>
                  <a:cubicBezTo>
                    <a:pt x="521" y="82"/>
                    <a:pt x="522" y="83"/>
                    <a:pt x="523" y="83"/>
                  </a:cubicBezTo>
                  <a:close/>
                  <a:moveTo>
                    <a:pt x="500" y="90"/>
                  </a:moveTo>
                  <a:cubicBezTo>
                    <a:pt x="504" y="89"/>
                    <a:pt x="508" y="88"/>
                    <a:pt x="512" y="87"/>
                  </a:cubicBezTo>
                  <a:cubicBezTo>
                    <a:pt x="513" y="86"/>
                    <a:pt x="514" y="85"/>
                    <a:pt x="513" y="84"/>
                  </a:cubicBezTo>
                  <a:cubicBezTo>
                    <a:pt x="513" y="83"/>
                    <a:pt x="512" y="82"/>
                    <a:pt x="511" y="83"/>
                  </a:cubicBezTo>
                  <a:cubicBezTo>
                    <a:pt x="507" y="84"/>
                    <a:pt x="503" y="85"/>
                    <a:pt x="499" y="87"/>
                  </a:cubicBezTo>
                  <a:cubicBezTo>
                    <a:pt x="498" y="87"/>
                    <a:pt x="498" y="88"/>
                    <a:pt x="498" y="89"/>
                  </a:cubicBezTo>
                  <a:cubicBezTo>
                    <a:pt x="498" y="90"/>
                    <a:pt x="499" y="91"/>
                    <a:pt x="500" y="90"/>
                  </a:cubicBezTo>
                  <a:close/>
                  <a:moveTo>
                    <a:pt x="477" y="97"/>
                  </a:moveTo>
                  <a:cubicBezTo>
                    <a:pt x="481" y="96"/>
                    <a:pt x="485" y="95"/>
                    <a:pt x="489" y="94"/>
                  </a:cubicBezTo>
                  <a:cubicBezTo>
                    <a:pt x="490" y="93"/>
                    <a:pt x="491" y="92"/>
                    <a:pt x="490" y="91"/>
                  </a:cubicBezTo>
                  <a:cubicBezTo>
                    <a:pt x="490" y="90"/>
                    <a:pt x="489" y="90"/>
                    <a:pt x="488" y="90"/>
                  </a:cubicBezTo>
                  <a:cubicBezTo>
                    <a:pt x="484" y="91"/>
                    <a:pt x="480" y="92"/>
                    <a:pt x="476" y="93"/>
                  </a:cubicBezTo>
                  <a:cubicBezTo>
                    <a:pt x="475" y="93"/>
                    <a:pt x="475" y="94"/>
                    <a:pt x="475" y="95"/>
                  </a:cubicBezTo>
                  <a:cubicBezTo>
                    <a:pt x="475" y="96"/>
                    <a:pt x="476" y="97"/>
                    <a:pt x="477" y="97"/>
                  </a:cubicBezTo>
                  <a:close/>
                  <a:moveTo>
                    <a:pt x="454" y="102"/>
                  </a:moveTo>
                  <a:cubicBezTo>
                    <a:pt x="458" y="101"/>
                    <a:pt x="462" y="101"/>
                    <a:pt x="466" y="100"/>
                  </a:cubicBezTo>
                  <a:cubicBezTo>
                    <a:pt x="467" y="99"/>
                    <a:pt x="467" y="98"/>
                    <a:pt x="467" y="97"/>
                  </a:cubicBezTo>
                  <a:cubicBezTo>
                    <a:pt x="467" y="96"/>
                    <a:pt x="466" y="96"/>
                    <a:pt x="465" y="96"/>
                  </a:cubicBezTo>
                  <a:cubicBezTo>
                    <a:pt x="461" y="97"/>
                    <a:pt x="457" y="97"/>
                    <a:pt x="453" y="98"/>
                  </a:cubicBezTo>
                  <a:cubicBezTo>
                    <a:pt x="452" y="99"/>
                    <a:pt x="451" y="100"/>
                    <a:pt x="451" y="101"/>
                  </a:cubicBezTo>
                  <a:cubicBezTo>
                    <a:pt x="452" y="102"/>
                    <a:pt x="453" y="102"/>
                    <a:pt x="454" y="102"/>
                  </a:cubicBezTo>
                  <a:close/>
                  <a:moveTo>
                    <a:pt x="430" y="107"/>
                  </a:moveTo>
                  <a:cubicBezTo>
                    <a:pt x="434" y="106"/>
                    <a:pt x="438" y="105"/>
                    <a:pt x="442" y="105"/>
                  </a:cubicBezTo>
                  <a:cubicBezTo>
                    <a:pt x="443" y="104"/>
                    <a:pt x="444" y="103"/>
                    <a:pt x="444" y="102"/>
                  </a:cubicBezTo>
                  <a:cubicBezTo>
                    <a:pt x="443" y="101"/>
                    <a:pt x="442" y="100"/>
                    <a:pt x="441" y="101"/>
                  </a:cubicBezTo>
                  <a:cubicBezTo>
                    <a:pt x="437" y="101"/>
                    <a:pt x="433" y="102"/>
                    <a:pt x="429" y="103"/>
                  </a:cubicBezTo>
                  <a:cubicBezTo>
                    <a:pt x="428" y="103"/>
                    <a:pt x="428" y="104"/>
                    <a:pt x="428" y="105"/>
                  </a:cubicBezTo>
                  <a:cubicBezTo>
                    <a:pt x="428" y="106"/>
                    <a:pt x="429" y="107"/>
                    <a:pt x="430" y="107"/>
                  </a:cubicBezTo>
                  <a:close/>
                  <a:moveTo>
                    <a:pt x="406" y="110"/>
                  </a:moveTo>
                  <a:cubicBezTo>
                    <a:pt x="410" y="109"/>
                    <a:pt x="414" y="109"/>
                    <a:pt x="418" y="108"/>
                  </a:cubicBezTo>
                  <a:cubicBezTo>
                    <a:pt x="419" y="108"/>
                    <a:pt x="420" y="107"/>
                    <a:pt x="420" y="106"/>
                  </a:cubicBezTo>
                  <a:cubicBezTo>
                    <a:pt x="420" y="105"/>
                    <a:pt x="419" y="104"/>
                    <a:pt x="418" y="104"/>
                  </a:cubicBezTo>
                  <a:cubicBezTo>
                    <a:pt x="414" y="105"/>
                    <a:pt x="410" y="105"/>
                    <a:pt x="406" y="106"/>
                  </a:cubicBezTo>
                  <a:cubicBezTo>
                    <a:pt x="405" y="106"/>
                    <a:pt x="404" y="107"/>
                    <a:pt x="404" y="108"/>
                  </a:cubicBezTo>
                  <a:cubicBezTo>
                    <a:pt x="404" y="109"/>
                    <a:pt x="405" y="110"/>
                    <a:pt x="406" y="110"/>
                  </a:cubicBezTo>
                  <a:close/>
                  <a:moveTo>
                    <a:pt x="382" y="112"/>
                  </a:moveTo>
                  <a:cubicBezTo>
                    <a:pt x="386" y="112"/>
                    <a:pt x="390" y="112"/>
                    <a:pt x="394" y="111"/>
                  </a:cubicBezTo>
                  <a:cubicBezTo>
                    <a:pt x="395" y="111"/>
                    <a:pt x="396" y="110"/>
                    <a:pt x="396" y="109"/>
                  </a:cubicBezTo>
                  <a:cubicBezTo>
                    <a:pt x="396" y="108"/>
                    <a:pt x="395" y="107"/>
                    <a:pt x="394" y="107"/>
                  </a:cubicBezTo>
                  <a:cubicBezTo>
                    <a:pt x="390" y="108"/>
                    <a:pt x="386" y="108"/>
                    <a:pt x="382" y="108"/>
                  </a:cubicBezTo>
                  <a:cubicBezTo>
                    <a:pt x="381" y="108"/>
                    <a:pt x="380" y="109"/>
                    <a:pt x="380" y="110"/>
                  </a:cubicBezTo>
                  <a:cubicBezTo>
                    <a:pt x="380" y="112"/>
                    <a:pt x="381" y="112"/>
                    <a:pt x="382" y="112"/>
                  </a:cubicBezTo>
                  <a:close/>
                  <a:moveTo>
                    <a:pt x="358" y="114"/>
                  </a:moveTo>
                  <a:cubicBezTo>
                    <a:pt x="362" y="114"/>
                    <a:pt x="366" y="113"/>
                    <a:pt x="370" y="113"/>
                  </a:cubicBezTo>
                  <a:cubicBezTo>
                    <a:pt x="371" y="113"/>
                    <a:pt x="372" y="112"/>
                    <a:pt x="372" y="111"/>
                  </a:cubicBezTo>
                  <a:cubicBezTo>
                    <a:pt x="372" y="110"/>
                    <a:pt x="371" y="109"/>
                    <a:pt x="370" y="109"/>
                  </a:cubicBezTo>
                  <a:cubicBezTo>
                    <a:pt x="366" y="109"/>
                    <a:pt x="362" y="110"/>
                    <a:pt x="358" y="110"/>
                  </a:cubicBezTo>
                  <a:cubicBezTo>
                    <a:pt x="357" y="110"/>
                    <a:pt x="356" y="111"/>
                    <a:pt x="356" y="112"/>
                  </a:cubicBezTo>
                  <a:cubicBezTo>
                    <a:pt x="356" y="113"/>
                    <a:pt x="357" y="114"/>
                    <a:pt x="358" y="114"/>
                  </a:cubicBezTo>
                  <a:close/>
                  <a:moveTo>
                    <a:pt x="334" y="115"/>
                  </a:moveTo>
                  <a:cubicBezTo>
                    <a:pt x="338" y="114"/>
                    <a:pt x="342" y="114"/>
                    <a:pt x="346" y="114"/>
                  </a:cubicBezTo>
                  <a:cubicBezTo>
                    <a:pt x="347" y="114"/>
                    <a:pt x="348" y="113"/>
                    <a:pt x="348" y="112"/>
                  </a:cubicBezTo>
                  <a:cubicBezTo>
                    <a:pt x="348" y="111"/>
                    <a:pt x="347" y="110"/>
                    <a:pt x="346" y="110"/>
                  </a:cubicBezTo>
                  <a:cubicBezTo>
                    <a:pt x="342" y="110"/>
                    <a:pt x="338" y="110"/>
                    <a:pt x="334" y="111"/>
                  </a:cubicBezTo>
                  <a:cubicBezTo>
                    <a:pt x="333" y="111"/>
                    <a:pt x="332" y="111"/>
                    <a:pt x="332" y="113"/>
                  </a:cubicBezTo>
                  <a:cubicBezTo>
                    <a:pt x="332" y="114"/>
                    <a:pt x="333" y="115"/>
                    <a:pt x="334" y="115"/>
                  </a:cubicBezTo>
                  <a:close/>
                  <a:moveTo>
                    <a:pt x="310" y="114"/>
                  </a:moveTo>
                  <a:cubicBezTo>
                    <a:pt x="314" y="115"/>
                    <a:pt x="318" y="115"/>
                    <a:pt x="322" y="115"/>
                  </a:cubicBezTo>
                  <a:cubicBezTo>
                    <a:pt x="323" y="115"/>
                    <a:pt x="324" y="114"/>
                    <a:pt x="324" y="113"/>
                  </a:cubicBezTo>
                  <a:cubicBezTo>
                    <a:pt x="324" y="111"/>
                    <a:pt x="323" y="111"/>
                    <a:pt x="322" y="111"/>
                  </a:cubicBezTo>
                  <a:cubicBezTo>
                    <a:pt x="318" y="111"/>
                    <a:pt x="314" y="111"/>
                    <a:pt x="310" y="110"/>
                  </a:cubicBezTo>
                  <a:cubicBezTo>
                    <a:pt x="309" y="110"/>
                    <a:pt x="308" y="111"/>
                    <a:pt x="308" y="112"/>
                  </a:cubicBezTo>
                  <a:cubicBezTo>
                    <a:pt x="308" y="114"/>
                    <a:pt x="309" y="114"/>
                    <a:pt x="310" y="114"/>
                  </a:cubicBezTo>
                  <a:close/>
                  <a:moveTo>
                    <a:pt x="286" y="114"/>
                  </a:moveTo>
                  <a:cubicBezTo>
                    <a:pt x="290" y="114"/>
                    <a:pt x="294" y="114"/>
                    <a:pt x="298" y="114"/>
                  </a:cubicBezTo>
                  <a:cubicBezTo>
                    <a:pt x="299" y="114"/>
                    <a:pt x="300" y="113"/>
                    <a:pt x="300" y="112"/>
                  </a:cubicBezTo>
                  <a:cubicBezTo>
                    <a:pt x="300" y="111"/>
                    <a:pt x="299" y="110"/>
                    <a:pt x="298" y="110"/>
                  </a:cubicBezTo>
                  <a:cubicBezTo>
                    <a:pt x="294" y="110"/>
                    <a:pt x="290" y="110"/>
                    <a:pt x="286" y="110"/>
                  </a:cubicBezTo>
                  <a:cubicBezTo>
                    <a:pt x="285" y="110"/>
                    <a:pt x="284" y="110"/>
                    <a:pt x="284" y="111"/>
                  </a:cubicBezTo>
                  <a:cubicBezTo>
                    <a:pt x="284" y="113"/>
                    <a:pt x="285" y="114"/>
                    <a:pt x="286" y="114"/>
                  </a:cubicBezTo>
                  <a:close/>
                  <a:moveTo>
                    <a:pt x="262" y="112"/>
                  </a:moveTo>
                  <a:cubicBezTo>
                    <a:pt x="266" y="112"/>
                    <a:pt x="270" y="113"/>
                    <a:pt x="274" y="113"/>
                  </a:cubicBezTo>
                  <a:cubicBezTo>
                    <a:pt x="275" y="113"/>
                    <a:pt x="276" y="112"/>
                    <a:pt x="276" y="111"/>
                  </a:cubicBezTo>
                  <a:cubicBezTo>
                    <a:pt x="276" y="110"/>
                    <a:pt x="276" y="109"/>
                    <a:pt x="274" y="109"/>
                  </a:cubicBezTo>
                  <a:cubicBezTo>
                    <a:pt x="270" y="109"/>
                    <a:pt x="266" y="108"/>
                    <a:pt x="263" y="108"/>
                  </a:cubicBezTo>
                  <a:cubicBezTo>
                    <a:pt x="261" y="108"/>
                    <a:pt x="260" y="109"/>
                    <a:pt x="260" y="110"/>
                  </a:cubicBezTo>
                  <a:cubicBezTo>
                    <a:pt x="260" y="111"/>
                    <a:pt x="261" y="112"/>
                    <a:pt x="262" y="112"/>
                  </a:cubicBezTo>
                  <a:close/>
                  <a:moveTo>
                    <a:pt x="238" y="109"/>
                  </a:moveTo>
                  <a:cubicBezTo>
                    <a:pt x="242" y="110"/>
                    <a:pt x="246" y="110"/>
                    <a:pt x="250" y="111"/>
                  </a:cubicBezTo>
                  <a:cubicBezTo>
                    <a:pt x="251" y="111"/>
                    <a:pt x="252" y="110"/>
                    <a:pt x="252" y="109"/>
                  </a:cubicBezTo>
                  <a:cubicBezTo>
                    <a:pt x="253" y="108"/>
                    <a:pt x="252" y="107"/>
                    <a:pt x="251" y="107"/>
                  </a:cubicBezTo>
                  <a:cubicBezTo>
                    <a:pt x="247" y="106"/>
                    <a:pt x="243" y="106"/>
                    <a:pt x="239" y="105"/>
                  </a:cubicBezTo>
                  <a:cubicBezTo>
                    <a:pt x="238" y="105"/>
                    <a:pt x="237" y="106"/>
                    <a:pt x="237" y="107"/>
                  </a:cubicBezTo>
                  <a:cubicBezTo>
                    <a:pt x="236" y="108"/>
                    <a:pt x="237" y="109"/>
                    <a:pt x="238" y="109"/>
                  </a:cubicBezTo>
                  <a:close/>
                  <a:moveTo>
                    <a:pt x="214" y="106"/>
                  </a:moveTo>
                  <a:cubicBezTo>
                    <a:pt x="218" y="106"/>
                    <a:pt x="222" y="107"/>
                    <a:pt x="226" y="108"/>
                  </a:cubicBezTo>
                  <a:cubicBezTo>
                    <a:pt x="227" y="108"/>
                    <a:pt x="228" y="107"/>
                    <a:pt x="229" y="106"/>
                  </a:cubicBezTo>
                  <a:cubicBezTo>
                    <a:pt x="229" y="105"/>
                    <a:pt x="228" y="104"/>
                    <a:pt x="227" y="104"/>
                  </a:cubicBezTo>
                  <a:cubicBezTo>
                    <a:pt x="223" y="103"/>
                    <a:pt x="219" y="102"/>
                    <a:pt x="215" y="102"/>
                  </a:cubicBezTo>
                  <a:cubicBezTo>
                    <a:pt x="214" y="102"/>
                    <a:pt x="213" y="102"/>
                    <a:pt x="213" y="103"/>
                  </a:cubicBezTo>
                  <a:cubicBezTo>
                    <a:pt x="213" y="104"/>
                    <a:pt x="213" y="106"/>
                    <a:pt x="214" y="106"/>
                  </a:cubicBezTo>
                  <a:close/>
                  <a:moveTo>
                    <a:pt x="191" y="101"/>
                  </a:moveTo>
                  <a:cubicBezTo>
                    <a:pt x="195" y="102"/>
                    <a:pt x="199" y="103"/>
                    <a:pt x="203" y="104"/>
                  </a:cubicBezTo>
                  <a:cubicBezTo>
                    <a:pt x="204" y="104"/>
                    <a:pt x="205" y="103"/>
                    <a:pt x="205" y="102"/>
                  </a:cubicBezTo>
                  <a:cubicBezTo>
                    <a:pt x="205" y="101"/>
                    <a:pt x="204" y="100"/>
                    <a:pt x="203" y="100"/>
                  </a:cubicBezTo>
                  <a:cubicBezTo>
                    <a:pt x="199" y="99"/>
                    <a:pt x="195" y="98"/>
                    <a:pt x="192" y="97"/>
                  </a:cubicBezTo>
                  <a:cubicBezTo>
                    <a:pt x="191" y="97"/>
                    <a:pt x="190" y="98"/>
                    <a:pt x="189" y="99"/>
                  </a:cubicBezTo>
                  <a:cubicBezTo>
                    <a:pt x="189" y="100"/>
                    <a:pt x="190" y="101"/>
                    <a:pt x="191" y="101"/>
                  </a:cubicBezTo>
                  <a:close/>
                  <a:moveTo>
                    <a:pt x="167" y="95"/>
                  </a:moveTo>
                  <a:cubicBezTo>
                    <a:pt x="171" y="96"/>
                    <a:pt x="175" y="97"/>
                    <a:pt x="179" y="98"/>
                  </a:cubicBezTo>
                  <a:cubicBezTo>
                    <a:pt x="180" y="99"/>
                    <a:pt x="181" y="98"/>
                    <a:pt x="181" y="97"/>
                  </a:cubicBezTo>
                  <a:cubicBezTo>
                    <a:pt x="182" y="96"/>
                    <a:pt x="181" y="95"/>
                    <a:pt x="180" y="95"/>
                  </a:cubicBezTo>
                  <a:cubicBezTo>
                    <a:pt x="176" y="94"/>
                    <a:pt x="172" y="93"/>
                    <a:pt x="168" y="92"/>
                  </a:cubicBezTo>
                  <a:cubicBezTo>
                    <a:pt x="167" y="91"/>
                    <a:pt x="166" y="92"/>
                    <a:pt x="166" y="93"/>
                  </a:cubicBezTo>
                  <a:cubicBezTo>
                    <a:pt x="166" y="94"/>
                    <a:pt x="166" y="95"/>
                    <a:pt x="167" y="95"/>
                  </a:cubicBezTo>
                  <a:close/>
                  <a:moveTo>
                    <a:pt x="144" y="89"/>
                  </a:moveTo>
                  <a:cubicBezTo>
                    <a:pt x="148" y="90"/>
                    <a:pt x="152" y="91"/>
                    <a:pt x="156" y="92"/>
                  </a:cubicBezTo>
                  <a:cubicBezTo>
                    <a:pt x="157" y="93"/>
                    <a:pt x="158" y="92"/>
                    <a:pt x="158" y="91"/>
                  </a:cubicBezTo>
                  <a:cubicBezTo>
                    <a:pt x="159" y="90"/>
                    <a:pt x="158" y="89"/>
                    <a:pt x="157" y="88"/>
                  </a:cubicBezTo>
                  <a:cubicBezTo>
                    <a:pt x="153" y="87"/>
                    <a:pt x="149" y="86"/>
                    <a:pt x="146" y="85"/>
                  </a:cubicBezTo>
                  <a:cubicBezTo>
                    <a:pt x="144" y="85"/>
                    <a:pt x="143" y="85"/>
                    <a:pt x="143" y="86"/>
                  </a:cubicBezTo>
                  <a:cubicBezTo>
                    <a:pt x="143" y="87"/>
                    <a:pt x="143" y="88"/>
                    <a:pt x="144" y="89"/>
                  </a:cubicBezTo>
                  <a:close/>
                  <a:moveTo>
                    <a:pt x="122" y="81"/>
                  </a:moveTo>
                  <a:cubicBezTo>
                    <a:pt x="125" y="82"/>
                    <a:pt x="129" y="83"/>
                    <a:pt x="133" y="85"/>
                  </a:cubicBezTo>
                  <a:cubicBezTo>
                    <a:pt x="134" y="85"/>
                    <a:pt x="135" y="85"/>
                    <a:pt x="135" y="84"/>
                  </a:cubicBezTo>
                  <a:cubicBezTo>
                    <a:pt x="136" y="83"/>
                    <a:pt x="135" y="81"/>
                    <a:pt x="134" y="81"/>
                  </a:cubicBezTo>
                  <a:cubicBezTo>
                    <a:pt x="130" y="80"/>
                    <a:pt x="127" y="78"/>
                    <a:pt x="123" y="77"/>
                  </a:cubicBezTo>
                  <a:cubicBezTo>
                    <a:pt x="122" y="77"/>
                    <a:pt x="121" y="77"/>
                    <a:pt x="120" y="78"/>
                  </a:cubicBezTo>
                  <a:cubicBezTo>
                    <a:pt x="120" y="79"/>
                    <a:pt x="121" y="80"/>
                    <a:pt x="122" y="81"/>
                  </a:cubicBezTo>
                  <a:close/>
                  <a:moveTo>
                    <a:pt x="99" y="71"/>
                  </a:moveTo>
                  <a:cubicBezTo>
                    <a:pt x="103" y="73"/>
                    <a:pt x="107" y="75"/>
                    <a:pt x="110" y="76"/>
                  </a:cubicBezTo>
                  <a:cubicBezTo>
                    <a:pt x="111" y="77"/>
                    <a:pt x="113" y="76"/>
                    <a:pt x="113" y="75"/>
                  </a:cubicBezTo>
                  <a:cubicBezTo>
                    <a:pt x="113" y="74"/>
                    <a:pt x="113" y="73"/>
                    <a:pt x="112" y="72"/>
                  </a:cubicBezTo>
                  <a:cubicBezTo>
                    <a:pt x="108" y="71"/>
                    <a:pt x="104" y="69"/>
                    <a:pt x="101" y="68"/>
                  </a:cubicBezTo>
                  <a:cubicBezTo>
                    <a:pt x="100" y="67"/>
                    <a:pt x="99" y="68"/>
                    <a:pt x="98" y="69"/>
                  </a:cubicBezTo>
                  <a:cubicBezTo>
                    <a:pt x="98" y="70"/>
                    <a:pt x="98" y="71"/>
                    <a:pt x="99" y="71"/>
                  </a:cubicBezTo>
                  <a:close/>
                  <a:moveTo>
                    <a:pt x="78" y="61"/>
                  </a:moveTo>
                  <a:cubicBezTo>
                    <a:pt x="81" y="63"/>
                    <a:pt x="85" y="64"/>
                    <a:pt x="88" y="66"/>
                  </a:cubicBezTo>
                  <a:cubicBezTo>
                    <a:pt x="89" y="67"/>
                    <a:pt x="91" y="66"/>
                    <a:pt x="91" y="65"/>
                  </a:cubicBezTo>
                  <a:cubicBezTo>
                    <a:pt x="92" y="64"/>
                    <a:pt x="91" y="63"/>
                    <a:pt x="90" y="63"/>
                  </a:cubicBezTo>
                  <a:cubicBezTo>
                    <a:pt x="86" y="61"/>
                    <a:pt x="83" y="59"/>
                    <a:pt x="79" y="57"/>
                  </a:cubicBezTo>
                  <a:cubicBezTo>
                    <a:pt x="79" y="57"/>
                    <a:pt x="77" y="57"/>
                    <a:pt x="77" y="58"/>
                  </a:cubicBezTo>
                  <a:cubicBezTo>
                    <a:pt x="76" y="59"/>
                    <a:pt x="77" y="60"/>
                    <a:pt x="78" y="61"/>
                  </a:cubicBezTo>
                  <a:close/>
                  <a:moveTo>
                    <a:pt x="57" y="49"/>
                  </a:moveTo>
                  <a:cubicBezTo>
                    <a:pt x="60" y="51"/>
                    <a:pt x="63" y="53"/>
                    <a:pt x="67" y="55"/>
                  </a:cubicBezTo>
                  <a:cubicBezTo>
                    <a:pt x="68" y="56"/>
                    <a:pt x="69" y="55"/>
                    <a:pt x="70" y="54"/>
                  </a:cubicBezTo>
                  <a:cubicBezTo>
                    <a:pt x="70" y="53"/>
                    <a:pt x="70" y="52"/>
                    <a:pt x="69" y="52"/>
                  </a:cubicBezTo>
                  <a:cubicBezTo>
                    <a:pt x="65" y="50"/>
                    <a:pt x="62" y="47"/>
                    <a:pt x="59" y="45"/>
                  </a:cubicBezTo>
                  <a:cubicBezTo>
                    <a:pt x="58" y="45"/>
                    <a:pt x="57" y="45"/>
                    <a:pt x="56" y="46"/>
                  </a:cubicBezTo>
                  <a:cubicBezTo>
                    <a:pt x="55" y="47"/>
                    <a:pt x="56" y="48"/>
                    <a:pt x="57" y="49"/>
                  </a:cubicBezTo>
                  <a:close/>
                  <a:moveTo>
                    <a:pt x="37" y="35"/>
                  </a:moveTo>
                  <a:cubicBezTo>
                    <a:pt x="40" y="38"/>
                    <a:pt x="43" y="40"/>
                    <a:pt x="47" y="42"/>
                  </a:cubicBezTo>
                  <a:cubicBezTo>
                    <a:pt x="47" y="43"/>
                    <a:pt x="49" y="43"/>
                    <a:pt x="49" y="42"/>
                  </a:cubicBezTo>
                  <a:cubicBezTo>
                    <a:pt x="50" y="41"/>
                    <a:pt x="50" y="40"/>
                    <a:pt x="49" y="39"/>
                  </a:cubicBezTo>
                  <a:cubicBezTo>
                    <a:pt x="45" y="37"/>
                    <a:pt x="42" y="34"/>
                    <a:pt x="39" y="32"/>
                  </a:cubicBezTo>
                  <a:cubicBezTo>
                    <a:pt x="38" y="32"/>
                    <a:pt x="37" y="32"/>
                    <a:pt x="36" y="33"/>
                  </a:cubicBezTo>
                  <a:cubicBezTo>
                    <a:pt x="36" y="33"/>
                    <a:pt x="36" y="35"/>
                    <a:pt x="37" y="35"/>
                  </a:cubicBezTo>
                  <a:close/>
                  <a:moveTo>
                    <a:pt x="18" y="20"/>
                  </a:moveTo>
                  <a:cubicBezTo>
                    <a:pt x="20" y="23"/>
                    <a:pt x="24" y="25"/>
                    <a:pt x="27" y="28"/>
                  </a:cubicBezTo>
                  <a:cubicBezTo>
                    <a:pt x="28" y="29"/>
                    <a:pt x="29" y="29"/>
                    <a:pt x="30" y="28"/>
                  </a:cubicBezTo>
                  <a:cubicBezTo>
                    <a:pt x="30" y="27"/>
                    <a:pt x="30" y="26"/>
                    <a:pt x="29" y="25"/>
                  </a:cubicBezTo>
                  <a:cubicBezTo>
                    <a:pt x="26" y="22"/>
                    <a:pt x="23" y="20"/>
                    <a:pt x="20" y="17"/>
                  </a:cubicBezTo>
                  <a:cubicBezTo>
                    <a:pt x="20" y="17"/>
                    <a:pt x="18" y="17"/>
                    <a:pt x="18" y="17"/>
                  </a:cubicBezTo>
                  <a:cubicBezTo>
                    <a:pt x="17" y="18"/>
                    <a:pt x="17" y="20"/>
                    <a:pt x="18" y="20"/>
                  </a:cubicBezTo>
                  <a:close/>
                  <a:moveTo>
                    <a:pt x="0" y="3"/>
                  </a:moveTo>
                  <a:cubicBezTo>
                    <a:pt x="1" y="3"/>
                    <a:pt x="3" y="6"/>
                    <a:pt x="9" y="12"/>
                  </a:cubicBezTo>
                  <a:cubicBezTo>
                    <a:pt x="10" y="13"/>
                    <a:pt x="11" y="13"/>
                    <a:pt x="12" y="12"/>
                  </a:cubicBezTo>
                  <a:cubicBezTo>
                    <a:pt x="12" y="11"/>
                    <a:pt x="12" y="10"/>
                    <a:pt x="12" y="9"/>
                  </a:cubicBezTo>
                  <a:cubicBezTo>
                    <a:pt x="9" y="6"/>
                    <a:pt x="7" y="4"/>
                    <a:pt x="6" y="3"/>
                  </a:cubicBezTo>
                  <a:cubicBezTo>
                    <a:pt x="5" y="2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2" name="Freeform 627"/>
            <p:cNvSpPr>
              <a:spLocks noEditPoints="1"/>
            </p:cNvSpPr>
            <p:nvPr/>
          </p:nvSpPr>
          <p:spPr bwMode="auto">
            <a:xfrm rot="16200000">
              <a:off x="9202827" y="1811262"/>
              <a:ext cx="4883518" cy="1140358"/>
            </a:xfrm>
            <a:custGeom>
              <a:avLst/>
              <a:gdLst>
                <a:gd name="T0" fmla="*/ 832 w 840"/>
                <a:gd name="T1" fmla="*/ 11 h 196"/>
                <a:gd name="T2" fmla="*/ 829 w 840"/>
                <a:gd name="T3" fmla="*/ 21 h 196"/>
                <a:gd name="T4" fmla="*/ 809 w 840"/>
                <a:gd name="T5" fmla="*/ 53 h 196"/>
                <a:gd name="T6" fmla="*/ 806 w 840"/>
                <a:gd name="T7" fmla="*/ 53 h 196"/>
                <a:gd name="T8" fmla="*/ 798 w 840"/>
                <a:gd name="T9" fmla="*/ 59 h 196"/>
                <a:gd name="T10" fmla="*/ 783 w 840"/>
                <a:gd name="T11" fmla="*/ 79 h 196"/>
                <a:gd name="T12" fmla="*/ 773 w 840"/>
                <a:gd name="T13" fmla="*/ 86 h 196"/>
                <a:gd name="T14" fmla="*/ 751 w 840"/>
                <a:gd name="T15" fmla="*/ 96 h 196"/>
                <a:gd name="T16" fmla="*/ 743 w 840"/>
                <a:gd name="T17" fmla="*/ 102 h 196"/>
                <a:gd name="T18" fmla="*/ 709 w 840"/>
                <a:gd name="T19" fmla="*/ 119 h 196"/>
                <a:gd name="T20" fmla="*/ 706 w 840"/>
                <a:gd name="T21" fmla="*/ 118 h 196"/>
                <a:gd name="T22" fmla="*/ 696 w 840"/>
                <a:gd name="T23" fmla="*/ 119 h 196"/>
                <a:gd name="T24" fmla="*/ 674 w 840"/>
                <a:gd name="T25" fmla="*/ 129 h 196"/>
                <a:gd name="T26" fmla="*/ 662 w 840"/>
                <a:gd name="T27" fmla="*/ 132 h 196"/>
                <a:gd name="T28" fmla="*/ 638 w 840"/>
                <a:gd name="T29" fmla="*/ 132 h 196"/>
                <a:gd name="T30" fmla="*/ 628 w 840"/>
                <a:gd name="T31" fmla="*/ 135 h 196"/>
                <a:gd name="T32" fmla="*/ 590 w 840"/>
                <a:gd name="T33" fmla="*/ 140 h 196"/>
                <a:gd name="T34" fmla="*/ 588 w 840"/>
                <a:gd name="T35" fmla="*/ 138 h 196"/>
                <a:gd name="T36" fmla="*/ 580 w 840"/>
                <a:gd name="T37" fmla="*/ 138 h 196"/>
                <a:gd name="T38" fmla="*/ 566 w 840"/>
                <a:gd name="T39" fmla="*/ 140 h 196"/>
                <a:gd name="T40" fmla="*/ 542 w 840"/>
                <a:gd name="T41" fmla="*/ 135 h 196"/>
                <a:gd name="T42" fmla="*/ 532 w 840"/>
                <a:gd name="T43" fmla="*/ 136 h 196"/>
                <a:gd name="T44" fmla="*/ 494 w 840"/>
                <a:gd name="T45" fmla="*/ 135 h 196"/>
                <a:gd name="T46" fmla="*/ 493 w 840"/>
                <a:gd name="T47" fmla="*/ 132 h 196"/>
                <a:gd name="T48" fmla="*/ 483 w 840"/>
                <a:gd name="T49" fmla="*/ 129 h 196"/>
                <a:gd name="T50" fmla="*/ 459 w 840"/>
                <a:gd name="T51" fmla="*/ 129 h 196"/>
                <a:gd name="T52" fmla="*/ 447 w 840"/>
                <a:gd name="T53" fmla="*/ 127 h 196"/>
                <a:gd name="T54" fmla="*/ 424 w 840"/>
                <a:gd name="T55" fmla="*/ 118 h 196"/>
                <a:gd name="T56" fmla="*/ 414 w 840"/>
                <a:gd name="T57" fmla="*/ 118 h 196"/>
                <a:gd name="T58" fmla="*/ 377 w 840"/>
                <a:gd name="T59" fmla="*/ 110 h 196"/>
                <a:gd name="T60" fmla="*/ 375 w 840"/>
                <a:gd name="T61" fmla="*/ 107 h 196"/>
                <a:gd name="T62" fmla="*/ 366 w 840"/>
                <a:gd name="T63" fmla="*/ 103 h 196"/>
                <a:gd name="T64" fmla="*/ 342 w 840"/>
                <a:gd name="T65" fmla="*/ 101 h 196"/>
                <a:gd name="T66" fmla="*/ 330 w 840"/>
                <a:gd name="T67" fmla="*/ 98 h 196"/>
                <a:gd name="T68" fmla="*/ 307 w 840"/>
                <a:gd name="T69" fmla="*/ 90 h 196"/>
                <a:gd name="T70" fmla="*/ 297 w 840"/>
                <a:gd name="T71" fmla="*/ 90 h 196"/>
                <a:gd name="T72" fmla="*/ 259 w 840"/>
                <a:gd name="T73" fmla="*/ 89 h 196"/>
                <a:gd name="T74" fmla="*/ 257 w 840"/>
                <a:gd name="T75" fmla="*/ 87 h 196"/>
                <a:gd name="T76" fmla="*/ 249 w 840"/>
                <a:gd name="T77" fmla="*/ 87 h 196"/>
                <a:gd name="T78" fmla="*/ 235 w 840"/>
                <a:gd name="T79" fmla="*/ 89 h 196"/>
                <a:gd name="T80" fmla="*/ 211 w 840"/>
                <a:gd name="T81" fmla="*/ 86 h 196"/>
                <a:gd name="T82" fmla="*/ 201 w 840"/>
                <a:gd name="T83" fmla="*/ 89 h 196"/>
                <a:gd name="T84" fmla="*/ 164 w 840"/>
                <a:gd name="T85" fmla="*/ 98 h 196"/>
                <a:gd name="T86" fmla="*/ 162 w 840"/>
                <a:gd name="T87" fmla="*/ 96 h 196"/>
                <a:gd name="T88" fmla="*/ 152 w 840"/>
                <a:gd name="T89" fmla="*/ 97 h 196"/>
                <a:gd name="T90" fmla="*/ 130 w 840"/>
                <a:gd name="T91" fmla="*/ 108 h 196"/>
                <a:gd name="T92" fmla="*/ 119 w 840"/>
                <a:gd name="T93" fmla="*/ 112 h 196"/>
                <a:gd name="T94" fmla="*/ 95 w 840"/>
                <a:gd name="T95" fmla="*/ 118 h 196"/>
                <a:gd name="T96" fmla="*/ 87 w 840"/>
                <a:gd name="T97" fmla="*/ 124 h 196"/>
                <a:gd name="T98" fmla="*/ 56 w 840"/>
                <a:gd name="T99" fmla="*/ 146 h 196"/>
                <a:gd name="T100" fmla="*/ 54 w 840"/>
                <a:gd name="T101" fmla="*/ 145 h 196"/>
                <a:gd name="T102" fmla="*/ 44 w 840"/>
                <a:gd name="T103" fmla="*/ 150 h 196"/>
                <a:gd name="T104" fmla="*/ 29 w 840"/>
                <a:gd name="T105" fmla="*/ 168 h 196"/>
                <a:gd name="T106" fmla="*/ 20 w 840"/>
                <a:gd name="T107" fmla="*/ 177 h 196"/>
                <a:gd name="T108" fmla="*/ 9 w 840"/>
                <a:gd name="T109" fmla="*/ 18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40" h="196">
                  <a:moveTo>
                    <a:pt x="835" y="13"/>
                  </a:moveTo>
                  <a:cubicBezTo>
                    <a:pt x="837" y="10"/>
                    <a:pt x="838" y="6"/>
                    <a:pt x="840" y="3"/>
                  </a:cubicBezTo>
                  <a:cubicBezTo>
                    <a:pt x="840" y="2"/>
                    <a:pt x="840" y="1"/>
                    <a:pt x="839" y="0"/>
                  </a:cubicBezTo>
                  <a:cubicBezTo>
                    <a:pt x="838" y="0"/>
                    <a:pt x="837" y="0"/>
                    <a:pt x="836" y="1"/>
                  </a:cubicBezTo>
                  <a:cubicBezTo>
                    <a:pt x="835" y="5"/>
                    <a:pt x="833" y="8"/>
                    <a:pt x="832" y="11"/>
                  </a:cubicBezTo>
                  <a:cubicBezTo>
                    <a:pt x="831" y="12"/>
                    <a:pt x="832" y="13"/>
                    <a:pt x="833" y="14"/>
                  </a:cubicBezTo>
                  <a:cubicBezTo>
                    <a:pt x="834" y="14"/>
                    <a:pt x="835" y="14"/>
                    <a:pt x="835" y="13"/>
                  </a:cubicBezTo>
                  <a:close/>
                  <a:moveTo>
                    <a:pt x="823" y="34"/>
                  </a:moveTo>
                  <a:cubicBezTo>
                    <a:pt x="825" y="31"/>
                    <a:pt x="828" y="27"/>
                    <a:pt x="830" y="24"/>
                  </a:cubicBezTo>
                  <a:cubicBezTo>
                    <a:pt x="830" y="23"/>
                    <a:pt x="830" y="21"/>
                    <a:pt x="829" y="21"/>
                  </a:cubicBezTo>
                  <a:cubicBezTo>
                    <a:pt x="828" y="20"/>
                    <a:pt x="827" y="21"/>
                    <a:pt x="826" y="22"/>
                  </a:cubicBezTo>
                  <a:cubicBezTo>
                    <a:pt x="824" y="25"/>
                    <a:pt x="822" y="28"/>
                    <a:pt x="820" y="32"/>
                  </a:cubicBezTo>
                  <a:cubicBezTo>
                    <a:pt x="819" y="33"/>
                    <a:pt x="820" y="34"/>
                    <a:pt x="820" y="35"/>
                  </a:cubicBezTo>
                  <a:cubicBezTo>
                    <a:pt x="821" y="35"/>
                    <a:pt x="823" y="35"/>
                    <a:pt x="823" y="34"/>
                  </a:cubicBezTo>
                  <a:close/>
                  <a:moveTo>
                    <a:pt x="809" y="53"/>
                  </a:moveTo>
                  <a:cubicBezTo>
                    <a:pt x="811" y="50"/>
                    <a:pt x="814" y="47"/>
                    <a:pt x="816" y="44"/>
                  </a:cubicBezTo>
                  <a:cubicBezTo>
                    <a:pt x="817" y="43"/>
                    <a:pt x="817" y="42"/>
                    <a:pt x="816" y="41"/>
                  </a:cubicBezTo>
                  <a:cubicBezTo>
                    <a:pt x="815" y="40"/>
                    <a:pt x="814" y="41"/>
                    <a:pt x="813" y="41"/>
                  </a:cubicBezTo>
                  <a:cubicBezTo>
                    <a:pt x="811" y="45"/>
                    <a:pt x="808" y="48"/>
                    <a:pt x="806" y="51"/>
                  </a:cubicBezTo>
                  <a:cubicBezTo>
                    <a:pt x="805" y="51"/>
                    <a:pt x="805" y="53"/>
                    <a:pt x="806" y="53"/>
                  </a:cubicBezTo>
                  <a:cubicBezTo>
                    <a:pt x="807" y="54"/>
                    <a:pt x="808" y="54"/>
                    <a:pt x="809" y="53"/>
                  </a:cubicBezTo>
                  <a:close/>
                  <a:moveTo>
                    <a:pt x="792" y="71"/>
                  </a:moveTo>
                  <a:cubicBezTo>
                    <a:pt x="795" y="68"/>
                    <a:pt x="798" y="65"/>
                    <a:pt x="800" y="62"/>
                  </a:cubicBezTo>
                  <a:cubicBezTo>
                    <a:pt x="801" y="61"/>
                    <a:pt x="801" y="60"/>
                    <a:pt x="800" y="59"/>
                  </a:cubicBezTo>
                  <a:cubicBezTo>
                    <a:pt x="800" y="59"/>
                    <a:pt x="798" y="59"/>
                    <a:pt x="798" y="59"/>
                  </a:cubicBezTo>
                  <a:cubicBezTo>
                    <a:pt x="795" y="62"/>
                    <a:pt x="792" y="65"/>
                    <a:pt x="789" y="68"/>
                  </a:cubicBezTo>
                  <a:cubicBezTo>
                    <a:pt x="788" y="68"/>
                    <a:pt x="788" y="70"/>
                    <a:pt x="789" y="71"/>
                  </a:cubicBezTo>
                  <a:cubicBezTo>
                    <a:pt x="790" y="71"/>
                    <a:pt x="791" y="71"/>
                    <a:pt x="792" y="71"/>
                  </a:cubicBezTo>
                  <a:close/>
                  <a:moveTo>
                    <a:pt x="773" y="86"/>
                  </a:moveTo>
                  <a:cubicBezTo>
                    <a:pt x="776" y="84"/>
                    <a:pt x="779" y="81"/>
                    <a:pt x="783" y="79"/>
                  </a:cubicBezTo>
                  <a:cubicBezTo>
                    <a:pt x="783" y="78"/>
                    <a:pt x="784" y="77"/>
                    <a:pt x="783" y="76"/>
                  </a:cubicBezTo>
                  <a:cubicBezTo>
                    <a:pt x="782" y="75"/>
                    <a:pt x="781" y="75"/>
                    <a:pt x="780" y="75"/>
                  </a:cubicBezTo>
                  <a:cubicBezTo>
                    <a:pt x="777" y="78"/>
                    <a:pt x="774" y="80"/>
                    <a:pt x="771" y="83"/>
                  </a:cubicBezTo>
                  <a:cubicBezTo>
                    <a:pt x="770" y="83"/>
                    <a:pt x="770" y="85"/>
                    <a:pt x="770" y="85"/>
                  </a:cubicBezTo>
                  <a:cubicBezTo>
                    <a:pt x="771" y="86"/>
                    <a:pt x="772" y="87"/>
                    <a:pt x="773" y="86"/>
                  </a:cubicBezTo>
                  <a:close/>
                  <a:moveTo>
                    <a:pt x="753" y="99"/>
                  </a:moveTo>
                  <a:cubicBezTo>
                    <a:pt x="756" y="97"/>
                    <a:pt x="760" y="95"/>
                    <a:pt x="763" y="93"/>
                  </a:cubicBezTo>
                  <a:cubicBezTo>
                    <a:pt x="764" y="92"/>
                    <a:pt x="764" y="91"/>
                    <a:pt x="764" y="90"/>
                  </a:cubicBezTo>
                  <a:cubicBezTo>
                    <a:pt x="763" y="89"/>
                    <a:pt x="762" y="89"/>
                    <a:pt x="761" y="89"/>
                  </a:cubicBezTo>
                  <a:cubicBezTo>
                    <a:pt x="758" y="92"/>
                    <a:pt x="754" y="94"/>
                    <a:pt x="751" y="96"/>
                  </a:cubicBezTo>
                  <a:cubicBezTo>
                    <a:pt x="750" y="96"/>
                    <a:pt x="749" y="97"/>
                    <a:pt x="750" y="98"/>
                  </a:cubicBezTo>
                  <a:cubicBezTo>
                    <a:pt x="750" y="99"/>
                    <a:pt x="752" y="100"/>
                    <a:pt x="753" y="99"/>
                  </a:cubicBezTo>
                  <a:close/>
                  <a:moveTo>
                    <a:pt x="731" y="110"/>
                  </a:moveTo>
                  <a:cubicBezTo>
                    <a:pt x="735" y="108"/>
                    <a:pt x="738" y="107"/>
                    <a:pt x="742" y="105"/>
                  </a:cubicBezTo>
                  <a:cubicBezTo>
                    <a:pt x="743" y="104"/>
                    <a:pt x="743" y="103"/>
                    <a:pt x="743" y="102"/>
                  </a:cubicBezTo>
                  <a:cubicBezTo>
                    <a:pt x="742" y="101"/>
                    <a:pt x="741" y="101"/>
                    <a:pt x="740" y="101"/>
                  </a:cubicBezTo>
                  <a:cubicBezTo>
                    <a:pt x="737" y="103"/>
                    <a:pt x="733" y="105"/>
                    <a:pt x="729" y="106"/>
                  </a:cubicBezTo>
                  <a:cubicBezTo>
                    <a:pt x="728" y="107"/>
                    <a:pt x="728" y="108"/>
                    <a:pt x="728" y="109"/>
                  </a:cubicBezTo>
                  <a:cubicBezTo>
                    <a:pt x="729" y="110"/>
                    <a:pt x="730" y="110"/>
                    <a:pt x="731" y="110"/>
                  </a:cubicBezTo>
                  <a:close/>
                  <a:moveTo>
                    <a:pt x="709" y="119"/>
                  </a:moveTo>
                  <a:cubicBezTo>
                    <a:pt x="713" y="118"/>
                    <a:pt x="716" y="116"/>
                    <a:pt x="720" y="115"/>
                  </a:cubicBezTo>
                  <a:cubicBezTo>
                    <a:pt x="721" y="114"/>
                    <a:pt x="722" y="113"/>
                    <a:pt x="721" y="112"/>
                  </a:cubicBezTo>
                  <a:cubicBezTo>
                    <a:pt x="721" y="111"/>
                    <a:pt x="720" y="111"/>
                    <a:pt x="719" y="111"/>
                  </a:cubicBezTo>
                  <a:cubicBezTo>
                    <a:pt x="715" y="112"/>
                    <a:pt x="711" y="114"/>
                    <a:pt x="707" y="115"/>
                  </a:cubicBezTo>
                  <a:cubicBezTo>
                    <a:pt x="706" y="116"/>
                    <a:pt x="706" y="117"/>
                    <a:pt x="706" y="118"/>
                  </a:cubicBezTo>
                  <a:cubicBezTo>
                    <a:pt x="707" y="119"/>
                    <a:pt x="708" y="119"/>
                    <a:pt x="709" y="119"/>
                  </a:cubicBezTo>
                  <a:close/>
                  <a:moveTo>
                    <a:pt x="686" y="126"/>
                  </a:moveTo>
                  <a:cubicBezTo>
                    <a:pt x="690" y="125"/>
                    <a:pt x="693" y="124"/>
                    <a:pt x="697" y="123"/>
                  </a:cubicBezTo>
                  <a:cubicBezTo>
                    <a:pt x="698" y="122"/>
                    <a:pt x="699" y="121"/>
                    <a:pt x="699" y="120"/>
                  </a:cubicBezTo>
                  <a:cubicBezTo>
                    <a:pt x="698" y="119"/>
                    <a:pt x="697" y="119"/>
                    <a:pt x="696" y="119"/>
                  </a:cubicBezTo>
                  <a:cubicBezTo>
                    <a:pt x="692" y="120"/>
                    <a:pt x="688" y="121"/>
                    <a:pt x="685" y="122"/>
                  </a:cubicBezTo>
                  <a:cubicBezTo>
                    <a:pt x="684" y="123"/>
                    <a:pt x="683" y="124"/>
                    <a:pt x="683" y="125"/>
                  </a:cubicBezTo>
                  <a:cubicBezTo>
                    <a:pt x="683" y="126"/>
                    <a:pt x="685" y="126"/>
                    <a:pt x="686" y="126"/>
                  </a:cubicBezTo>
                  <a:close/>
                  <a:moveTo>
                    <a:pt x="662" y="132"/>
                  </a:moveTo>
                  <a:cubicBezTo>
                    <a:pt x="666" y="131"/>
                    <a:pt x="670" y="130"/>
                    <a:pt x="674" y="129"/>
                  </a:cubicBezTo>
                  <a:cubicBezTo>
                    <a:pt x="675" y="129"/>
                    <a:pt x="676" y="128"/>
                    <a:pt x="675" y="127"/>
                  </a:cubicBezTo>
                  <a:cubicBezTo>
                    <a:pt x="675" y="126"/>
                    <a:pt x="674" y="125"/>
                    <a:pt x="673" y="125"/>
                  </a:cubicBezTo>
                  <a:cubicBezTo>
                    <a:pt x="669" y="126"/>
                    <a:pt x="665" y="127"/>
                    <a:pt x="661" y="128"/>
                  </a:cubicBezTo>
                  <a:cubicBezTo>
                    <a:pt x="660" y="128"/>
                    <a:pt x="660" y="129"/>
                    <a:pt x="660" y="130"/>
                  </a:cubicBezTo>
                  <a:cubicBezTo>
                    <a:pt x="660" y="131"/>
                    <a:pt x="661" y="132"/>
                    <a:pt x="662" y="132"/>
                  </a:cubicBezTo>
                  <a:close/>
                  <a:moveTo>
                    <a:pt x="638" y="136"/>
                  </a:moveTo>
                  <a:cubicBezTo>
                    <a:pt x="642" y="135"/>
                    <a:pt x="646" y="134"/>
                    <a:pt x="650" y="134"/>
                  </a:cubicBezTo>
                  <a:cubicBezTo>
                    <a:pt x="651" y="134"/>
                    <a:pt x="652" y="133"/>
                    <a:pt x="652" y="132"/>
                  </a:cubicBezTo>
                  <a:cubicBezTo>
                    <a:pt x="652" y="130"/>
                    <a:pt x="651" y="130"/>
                    <a:pt x="650" y="130"/>
                  </a:cubicBezTo>
                  <a:cubicBezTo>
                    <a:pt x="646" y="131"/>
                    <a:pt x="642" y="131"/>
                    <a:pt x="638" y="132"/>
                  </a:cubicBezTo>
                  <a:cubicBezTo>
                    <a:pt x="637" y="132"/>
                    <a:pt x="636" y="133"/>
                    <a:pt x="636" y="134"/>
                  </a:cubicBezTo>
                  <a:cubicBezTo>
                    <a:pt x="636" y="135"/>
                    <a:pt x="637" y="136"/>
                    <a:pt x="638" y="136"/>
                  </a:cubicBezTo>
                  <a:close/>
                  <a:moveTo>
                    <a:pt x="614" y="138"/>
                  </a:moveTo>
                  <a:cubicBezTo>
                    <a:pt x="618" y="138"/>
                    <a:pt x="622" y="138"/>
                    <a:pt x="626" y="137"/>
                  </a:cubicBezTo>
                  <a:cubicBezTo>
                    <a:pt x="627" y="137"/>
                    <a:pt x="628" y="136"/>
                    <a:pt x="628" y="135"/>
                  </a:cubicBezTo>
                  <a:cubicBezTo>
                    <a:pt x="628" y="134"/>
                    <a:pt x="627" y="133"/>
                    <a:pt x="626" y="133"/>
                  </a:cubicBezTo>
                  <a:cubicBezTo>
                    <a:pt x="622" y="134"/>
                    <a:pt x="618" y="134"/>
                    <a:pt x="614" y="134"/>
                  </a:cubicBezTo>
                  <a:cubicBezTo>
                    <a:pt x="613" y="134"/>
                    <a:pt x="612" y="135"/>
                    <a:pt x="612" y="136"/>
                  </a:cubicBezTo>
                  <a:cubicBezTo>
                    <a:pt x="612" y="138"/>
                    <a:pt x="613" y="138"/>
                    <a:pt x="614" y="138"/>
                  </a:cubicBezTo>
                  <a:close/>
                  <a:moveTo>
                    <a:pt x="590" y="140"/>
                  </a:moveTo>
                  <a:cubicBezTo>
                    <a:pt x="594" y="140"/>
                    <a:pt x="598" y="139"/>
                    <a:pt x="602" y="139"/>
                  </a:cubicBezTo>
                  <a:cubicBezTo>
                    <a:pt x="603" y="139"/>
                    <a:pt x="604" y="138"/>
                    <a:pt x="604" y="137"/>
                  </a:cubicBezTo>
                  <a:cubicBezTo>
                    <a:pt x="604" y="136"/>
                    <a:pt x="603" y="135"/>
                    <a:pt x="602" y="135"/>
                  </a:cubicBezTo>
                  <a:cubicBezTo>
                    <a:pt x="598" y="135"/>
                    <a:pt x="594" y="136"/>
                    <a:pt x="590" y="136"/>
                  </a:cubicBezTo>
                  <a:cubicBezTo>
                    <a:pt x="589" y="136"/>
                    <a:pt x="588" y="137"/>
                    <a:pt x="588" y="138"/>
                  </a:cubicBezTo>
                  <a:cubicBezTo>
                    <a:pt x="588" y="139"/>
                    <a:pt x="589" y="140"/>
                    <a:pt x="590" y="140"/>
                  </a:cubicBezTo>
                  <a:close/>
                  <a:moveTo>
                    <a:pt x="566" y="140"/>
                  </a:moveTo>
                  <a:cubicBezTo>
                    <a:pt x="568" y="140"/>
                    <a:pt x="571" y="140"/>
                    <a:pt x="573" y="140"/>
                  </a:cubicBezTo>
                  <a:cubicBezTo>
                    <a:pt x="575" y="140"/>
                    <a:pt x="576" y="140"/>
                    <a:pt x="578" y="140"/>
                  </a:cubicBezTo>
                  <a:cubicBezTo>
                    <a:pt x="579" y="140"/>
                    <a:pt x="580" y="139"/>
                    <a:pt x="580" y="138"/>
                  </a:cubicBezTo>
                  <a:cubicBezTo>
                    <a:pt x="580" y="137"/>
                    <a:pt x="579" y="136"/>
                    <a:pt x="578" y="136"/>
                  </a:cubicBezTo>
                  <a:cubicBezTo>
                    <a:pt x="576" y="136"/>
                    <a:pt x="575" y="136"/>
                    <a:pt x="573" y="136"/>
                  </a:cubicBezTo>
                  <a:cubicBezTo>
                    <a:pt x="571" y="136"/>
                    <a:pt x="568" y="136"/>
                    <a:pt x="566" y="136"/>
                  </a:cubicBezTo>
                  <a:cubicBezTo>
                    <a:pt x="565" y="136"/>
                    <a:pt x="564" y="137"/>
                    <a:pt x="564" y="138"/>
                  </a:cubicBezTo>
                  <a:cubicBezTo>
                    <a:pt x="564" y="139"/>
                    <a:pt x="565" y="140"/>
                    <a:pt x="566" y="140"/>
                  </a:cubicBezTo>
                  <a:close/>
                  <a:moveTo>
                    <a:pt x="542" y="139"/>
                  </a:moveTo>
                  <a:cubicBezTo>
                    <a:pt x="546" y="139"/>
                    <a:pt x="550" y="139"/>
                    <a:pt x="554" y="140"/>
                  </a:cubicBezTo>
                  <a:cubicBezTo>
                    <a:pt x="555" y="140"/>
                    <a:pt x="556" y="139"/>
                    <a:pt x="556" y="138"/>
                  </a:cubicBezTo>
                  <a:cubicBezTo>
                    <a:pt x="556" y="137"/>
                    <a:pt x="555" y="136"/>
                    <a:pt x="554" y="136"/>
                  </a:cubicBezTo>
                  <a:cubicBezTo>
                    <a:pt x="550" y="135"/>
                    <a:pt x="546" y="135"/>
                    <a:pt x="542" y="135"/>
                  </a:cubicBezTo>
                  <a:cubicBezTo>
                    <a:pt x="541" y="135"/>
                    <a:pt x="540" y="136"/>
                    <a:pt x="540" y="137"/>
                  </a:cubicBezTo>
                  <a:cubicBezTo>
                    <a:pt x="540" y="138"/>
                    <a:pt x="541" y="139"/>
                    <a:pt x="542" y="139"/>
                  </a:cubicBezTo>
                  <a:close/>
                  <a:moveTo>
                    <a:pt x="518" y="137"/>
                  </a:moveTo>
                  <a:cubicBezTo>
                    <a:pt x="522" y="138"/>
                    <a:pt x="526" y="138"/>
                    <a:pt x="530" y="138"/>
                  </a:cubicBezTo>
                  <a:cubicBezTo>
                    <a:pt x="531" y="138"/>
                    <a:pt x="532" y="138"/>
                    <a:pt x="532" y="136"/>
                  </a:cubicBezTo>
                  <a:cubicBezTo>
                    <a:pt x="532" y="135"/>
                    <a:pt x="532" y="134"/>
                    <a:pt x="530" y="134"/>
                  </a:cubicBezTo>
                  <a:cubicBezTo>
                    <a:pt x="526" y="134"/>
                    <a:pt x="523" y="134"/>
                    <a:pt x="519" y="133"/>
                  </a:cubicBezTo>
                  <a:cubicBezTo>
                    <a:pt x="517" y="133"/>
                    <a:pt x="516" y="134"/>
                    <a:pt x="516" y="135"/>
                  </a:cubicBezTo>
                  <a:cubicBezTo>
                    <a:pt x="516" y="136"/>
                    <a:pt x="517" y="137"/>
                    <a:pt x="518" y="137"/>
                  </a:cubicBezTo>
                  <a:close/>
                  <a:moveTo>
                    <a:pt x="494" y="135"/>
                  </a:moveTo>
                  <a:cubicBezTo>
                    <a:pt x="498" y="135"/>
                    <a:pt x="502" y="136"/>
                    <a:pt x="506" y="136"/>
                  </a:cubicBezTo>
                  <a:cubicBezTo>
                    <a:pt x="507" y="136"/>
                    <a:pt x="508" y="135"/>
                    <a:pt x="508" y="134"/>
                  </a:cubicBezTo>
                  <a:cubicBezTo>
                    <a:pt x="509" y="133"/>
                    <a:pt x="508" y="132"/>
                    <a:pt x="507" y="132"/>
                  </a:cubicBezTo>
                  <a:cubicBezTo>
                    <a:pt x="503" y="132"/>
                    <a:pt x="499" y="131"/>
                    <a:pt x="495" y="131"/>
                  </a:cubicBezTo>
                  <a:cubicBezTo>
                    <a:pt x="494" y="131"/>
                    <a:pt x="493" y="131"/>
                    <a:pt x="493" y="132"/>
                  </a:cubicBezTo>
                  <a:cubicBezTo>
                    <a:pt x="492" y="134"/>
                    <a:pt x="493" y="135"/>
                    <a:pt x="494" y="135"/>
                  </a:cubicBezTo>
                  <a:close/>
                  <a:moveTo>
                    <a:pt x="470" y="131"/>
                  </a:moveTo>
                  <a:cubicBezTo>
                    <a:pt x="474" y="132"/>
                    <a:pt x="478" y="132"/>
                    <a:pt x="482" y="133"/>
                  </a:cubicBezTo>
                  <a:cubicBezTo>
                    <a:pt x="483" y="133"/>
                    <a:pt x="484" y="132"/>
                    <a:pt x="485" y="131"/>
                  </a:cubicBezTo>
                  <a:cubicBezTo>
                    <a:pt x="485" y="130"/>
                    <a:pt x="484" y="129"/>
                    <a:pt x="483" y="129"/>
                  </a:cubicBezTo>
                  <a:cubicBezTo>
                    <a:pt x="479" y="129"/>
                    <a:pt x="475" y="128"/>
                    <a:pt x="471" y="127"/>
                  </a:cubicBezTo>
                  <a:cubicBezTo>
                    <a:pt x="470" y="127"/>
                    <a:pt x="469" y="128"/>
                    <a:pt x="469" y="129"/>
                  </a:cubicBezTo>
                  <a:cubicBezTo>
                    <a:pt x="469" y="130"/>
                    <a:pt x="469" y="131"/>
                    <a:pt x="470" y="131"/>
                  </a:cubicBezTo>
                  <a:close/>
                  <a:moveTo>
                    <a:pt x="447" y="127"/>
                  </a:moveTo>
                  <a:cubicBezTo>
                    <a:pt x="451" y="128"/>
                    <a:pt x="455" y="128"/>
                    <a:pt x="459" y="129"/>
                  </a:cubicBezTo>
                  <a:cubicBezTo>
                    <a:pt x="460" y="129"/>
                    <a:pt x="461" y="129"/>
                    <a:pt x="461" y="128"/>
                  </a:cubicBezTo>
                  <a:cubicBezTo>
                    <a:pt x="461" y="126"/>
                    <a:pt x="460" y="125"/>
                    <a:pt x="459" y="125"/>
                  </a:cubicBezTo>
                  <a:cubicBezTo>
                    <a:pt x="455" y="125"/>
                    <a:pt x="451" y="124"/>
                    <a:pt x="447" y="123"/>
                  </a:cubicBezTo>
                  <a:cubicBezTo>
                    <a:pt x="446" y="123"/>
                    <a:pt x="445" y="124"/>
                    <a:pt x="445" y="125"/>
                  </a:cubicBezTo>
                  <a:cubicBezTo>
                    <a:pt x="445" y="126"/>
                    <a:pt x="446" y="127"/>
                    <a:pt x="447" y="127"/>
                  </a:cubicBezTo>
                  <a:close/>
                  <a:moveTo>
                    <a:pt x="423" y="122"/>
                  </a:moveTo>
                  <a:cubicBezTo>
                    <a:pt x="427" y="123"/>
                    <a:pt x="431" y="124"/>
                    <a:pt x="435" y="125"/>
                  </a:cubicBezTo>
                  <a:cubicBezTo>
                    <a:pt x="436" y="125"/>
                    <a:pt x="437" y="124"/>
                    <a:pt x="437" y="123"/>
                  </a:cubicBezTo>
                  <a:cubicBezTo>
                    <a:pt x="438" y="122"/>
                    <a:pt x="437" y="121"/>
                    <a:pt x="436" y="121"/>
                  </a:cubicBezTo>
                  <a:cubicBezTo>
                    <a:pt x="432" y="120"/>
                    <a:pt x="428" y="119"/>
                    <a:pt x="424" y="118"/>
                  </a:cubicBezTo>
                  <a:cubicBezTo>
                    <a:pt x="423" y="118"/>
                    <a:pt x="422" y="118"/>
                    <a:pt x="422" y="120"/>
                  </a:cubicBezTo>
                  <a:cubicBezTo>
                    <a:pt x="421" y="121"/>
                    <a:pt x="422" y="122"/>
                    <a:pt x="423" y="122"/>
                  </a:cubicBezTo>
                  <a:close/>
                  <a:moveTo>
                    <a:pt x="400" y="116"/>
                  </a:moveTo>
                  <a:cubicBezTo>
                    <a:pt x="404" y="117"/>
                    <a:pt x="408" y="118"/>
                    <a:pt x="411" y="119"/>
                  </a:cubicBezTo>
                  <a:cubicBezTo>
                    <a:pt x="413" y="119"/>
                    <a:pt x="414" y="119"/>
                    <a:pt x="414" y="118"/>
                  </a:cubicBezTo>
                  <a:cubicBezTo>
                    <a:pt x="414" y="117"/>
                    <a:pt x="413" y="116"/>
                    <a:pt x="412" y="115"/>
                  </a:cubicBezTo>
                  <a:cubicBezTo>
                    <a:pt x="409" y="114"/>
                    <a:pt x="405" y="113"/>
                    <a:pt x="401" y="112"/>
                  </a:cubicBezTo>
                  <a:cubicBezTo>
                    <a:pt x="400" y="112"/>
                    <a:pt x="399" y="113"/>
                    <a:pt x="398" y="114"/>
                  </a:cubicBezTo>
                  <a:cubicBezTo>
                    <a:pt x="398" y="115"/>
                    <a:pt x="399" y="116"/>
                    <a:pt x="400" y="116"/>
                  </a:cubicBezTo>
                  <a:close/>
                  <a:moveTo>
                    <a:pt x="377" y="110"/>
                  </a:moveTo>
                  <a:cubicBezTo>
                    <a:pt x="380" y="111"/>
                    <a:pt x="384" y="112"/>
                    <a:pt x="388" y="113"/>
                  </a:cubicBezTo>
                  <a:cubicBezTo>
                    <a:pt x="389" y="113"/>
                    <a:pt x="390" y="113"/>
                    <a:pt x="391" y="112"/>
                  </a:cubicBezTo>
                  <a:cubicBezTo>
                    <a:pt x="391" y="111"/>
                    <a:pt x="390" y="110"/>
                    <a:pt x="389" y="109"/>
                  </a:cubicBezTo>
                  <a:cubicBezTo>
                    <a:pt x="385" y="108"/>
                    <a:pt x="382" y="107"/>
                    <a:pt x="378" y="106"/>
                  </a:cubicBezTo>
                  <a:cubicBezTo>
                    <a:pt x="377" y="106"/>
                    <a:pt x="376" y="106"/>
                    <a:pt x="375" y="107"/>
                  </a:cubicBezTo>
                  <a:cubicBezTo>
                    <a:pt x="375" y="108"/>
                    <a:pt x="376" y="109"/>
                    <a:pt x="377" y="110"/>
                  </a:cubicBezTo>
                  <a:close/>
                  <a:moveTo>
                    <a:pt x="354" y="103"/>
                  </a:moveTo>
                  <a:cubicBezTo>
                    <a:pt x="357" y="104"/>
                    <a:pt x="361" y="105"/>
                    <a:pt x="365" y="106"/>
                  </a:cubicBezTo>
                  <a:cubicBezTo>
                    <a:pt x="366" y="107"/>
                    <a:pt x="367" y="106"/>
                    <a:pt x="368" y="105"/>
                  </a:cubicBezTo>
                  <a:cubicBezTo>
                    <a:pt x="368" y="104"/>
                    <a:pt x="367" y="103"/>
                    <a:pt x="366" y="103"/>
                  </a:cubicBezTo>
                  <a:cubicBezTo>
                    <a:pt x="362" y="102"/>
                    <a:pt x="358" y="100"/>
                    <a:pt x="355" y="99"/>
                  </a:cubicBezTo>
                  <a:cubicBezTo>
                    <a:pt x="353" y="99"/>
                    <a:pt x="352" y="100"/>
                    <a:pt x="352" y="101"/>
                  </a:cubicBezTo>
                  <a:cubicBezTo>
                    <a:pt x="352" y="102"/>
                    <a:pt x="352" y="103"/>
                    <a:pt x="354" y="103"/>
                  </a:cubicBezTo>
                  <a:close/>
                  <a:moveTo>
                    <a:pt x="330" y="98"/>
                  </a:moveTo>
                  <a:cubicBezTo>
                    <a:pt x="334" y="99"/>
                    <a:pt x="338" y="100"/>
                    <a:pt x="342" y="101"/>
                  </a:cubicBezTo>
                  <a:cubicBezTo>
                    <a:pt x="343" y="101"/>
                    <a:pt x="344" y="100"/>
                    <a:pt x="344" y="99"/>
                  </a:cubicBezTo>
                  <a:cubicBezTo>
                    <a:pt x="345" y="98"/>
                    <a:pt x="344" y="97"/>
                    <a:pt x="343" y="97"/>
                  </a:cubicBezTo>
                  <a:cubicBezTo>
                    <a:pt x="339" y="96"/>
                    <a:pt x="335" y="95"/>
                    <a:pt x="331" y="94"/>
                  </a:cubicBezTo>
                  <a:cubicBezTo>
                    <a:pt x="330" y="94"/>
                    <a:pt x="329" y="94"/>
                    <a:pt x="329" y="96"/>
                  </a:cubicBezTo>
                  <a:cubicBezTo>
                    <a:pt x="328" y="97"/>
                    <a:pt x="329" y="98"/>
                    <a:pt x="330" y="98"/>
                  </a:cubicBezTo>
                  <a:close/>
                  <a:moveTo>
                    <a:pt x="307" y="94"/>
                  </a:moveTo>
                  <a:cubicBezTo>
                    <a:pt x="311" y="94"/>
                    <a:pt x="315" y="95"/>
                    <a:pt x="319" y="96"/>
                  </a:cubicBezTo>
                  <a:cubicBezTo>
                    <a:pt x="320" y="96"/>
                    <a:pt x="321" y="95"/>
                    <a:pt x="321" y="94"/>
                  </a:cubicBezTo>
                  <a:cubicBezTo>
                    <a:pt x="321" y="93"/>
                    <a:pt x="320" y="92"/>
                    <a:pt x="319" y="92"/>
                  </a:cubicBezTo>
                  <a:cubicBezTo>
                    <a:pt x="315" y="91"/>
                    <a:pt x="311" y="90"/>
                    <a:pt x="307" y="90"/>
                  </a:cubicBezTo>
                  <a:cubicBezTo>
                    <a:pt x="306" y="90"/>
                    <a:pt x="305" y="90"/>
                    <a:pt x="305" y="91"/>
                  </a:cubicBezTo>
                  <a:cubicBezTo>
                    <a:pt x="305" y="92"/>
                    <a:pt x="306" y="93"/>
                    <a:pt x="307" y="94"/>
                  </a:cubicBezTo>
                  <a:close/>
                  <a:moveTo>
                    <a:pt x="283" y="91"/>
                  </a:moveTo>
                  <a:cubicBezTo>
                    <a:pt x="287" y="91"/>
                    <a:pt x="291" y="91"/>
                    <a:pt x="295" y="92"/>
                  </a:cubicBezTo>
                  <a:cubicBezTo>
                    <a:pt x="296" y="92"/>
                    <a:pt x="297" y="91"/>
                    <a:pt x="297" y="90"/>
                  </a:cubicBezTo>
                  <a:cubicBezTo>
                    <a:pt x="297" y="89"/>
                    <a:pt x="297" y="88"/>
                    <a:pt x="295" y="88"/>
                  </a:cubicBezTo>
                  <a:cubicBezTo>
                    <a:pt x="291" y="88"/>
                    <a:pt x="287" y="87"/>
                    <a:pt x="283" y="87"/>
                  </a:cubicBezTo>
                  <a:cubicBezTo>
                    <a:pt x="282" y="87"/>
                    <a:pt x="281" y="87"/>
                    <a:pt x="281" y="88"/>
                  </a:cubicBezTo>
                  <a:cubicBezTo>
                    <a:pt x="281" y="90"/>
                    <a:pt x="282" y="91"/>
                    <a:pt x="283" y="91"/>
                  </a:cubicBezTo>
                  <a:close/>
                  <a:moveTo>
                    <a:pt x="259" y="89"/>
                  </a:moveTo>
                  <a:cubicBezTo>
                    <a:pt x="263" y="89"/>
                    <a:pt x="267" y="89"/>
                    <a:pt x="271" y="90"/>
                  </a:cubicBezTo>
                  <a:cubicBezTo>
                    <a:pt x="272" y="90"/>
                    <a:pt x="273" y="89"/>
                    <a:pt x="273" y="88"/>
                  </a:cubicBezTo>
                  <a:cubicBezTo>
                    <a:pt x="273" y="87"/>
                    <a:pt x="273" y="86"/>
                    <a:pt x="271" y="86"/>
                  </a:cubicBezTo>
                  <a:cubicBezTo>
                    <a:pt x="267" y="85"/>
                    <a:pt x="263" y="85"/>
                    <a:pt x="259" y="85"/>
                  </a:cubicBezTo>
                  <a:cubicBezTo>
                    <a:pt x="258" y="85"/>
                    <a:pt x="257" y="86"/>
                    <a:pt x="257" y="87"/>
                  </a:cubicBezTo>
                  <a:cubicBezTo>
                    <a:pt x="257" y="88"/>
                    <a:pt x="258" y="89"/>
                    <a:pt x="259" y="89"/>
                  </a:cubicBezTo>
                  <a:close/>
                  <a:moveTo>
                    <a:pt x="235" y="89"/>
                  </a:moveTo>
                  <a:cubicBezTo>
                    <a:pt x="238" y="89"/>
                    <a:pt x="241" y="89"/>
                    <a:pt x="244" y="89"/>
                  </a:cubicBezTo>
                  <a:cubicBezTo>
                    <a:pt x="245" y="89"/>
                    <a:pt x="246" y="89"/>
                    <a:pt x="247" y="89"/>
                  </a:cubicBezTo>
                  <a:cubicBezTo>
                    <a:pt x="248" y="89"/>
                    <a:pt x="249" y="88"/>
                    <a:pt x="249" y="87"/>
                  </a:cubicBezTo>
                  <a:cubicBezTo>
                    <a:pt x="249" y="86"/>
                    <a:pt x="248" y="85"/>
                    <a:pt x="247" y="85"/>
                  </a:cubicBezTo>
                  <a:cubicBezTo>
                    <a:pt x="246" y="85"/>
                    <a:pt x="245" y="85"/>
                    <a:pt x="244" y="85"/>
                  </a:cubicBezTo>
                  <a:cubicBezTo>
                    <a:pt x="241" y="85"/>
                    <a:pt x="238" y="85"/>
                    <a:pt x="235" y="85"/>
                  </a:cubicBezTo>
                  <a:cubicBezTo>
                    <a:pt x="234" y="85"/>
                    <a:pt x="233" y="86"/>
                    <a:pt x="233" y="87"/>
                  </a:cubicBezTo>
                  <a:cubicBezTo>
                    <a:pt x="233" y="88"/>
                    <a:pt x="234" y="89"/>
                    <a:pt x="235" y="89"/>
                  </a:cubicBezTo>
                  <a:close/>
                  <a:moveTo>
                    <a:pt x="212" y="90"/>
                  </a:moveTo>
                  <a:cubicBezTo>
                    <a:pt x="215" y="90"/>
                    <a:pt x="219" y="89"/>
                    <a:pt x="223" y="89"/>
                  </a:cubicBezTo>
                  <a:cubicBezTo>
                    <a:pt x="225" y="89"/>
                    <a:pt x="225" y="88"/>
                    <a:pt x="225" y="87"/>
                  </a:cubicBezTo>
                  <a:cubicBezTo>
                    <a:pt x="225" y="86"/>
                    <a:pt x="224" y="85"/>
                    <a:pt x="223" y="85"/>
                  </a:cubicBezTo>
                  <a:cubicBezTo>
                    <a:pt x="219" y="85"/>
                    <a:pt x="215" y="86"/>
                    <a:pt x="211" y="86"/>
                  </a:cubicBezTo>
                  <a:cubicBezTo>
                    <a:pt x="210" y="86"/>
                    <a:pt x="209" y="87"/>
                    <a:pt x="209" y="88"/>
                  </a:cubicBezTo>
                  <a:cubicBezTo>
                    <a:pt x="209" y="89"/>
                    <a:pt x="210" y="90"/>
                    <a:pt x="212" y="90"/>
                  </a:cubicBezTo>
                  <a:close/>
                  <a:moveTo>
                    <a:pt x="188" y="93"/>
                  </a:moveTo>
                  <a:cubicBezTo>
                    <a:pt x="192" y="92"/>
                    <a:pt x="196" y="92"/>
                    <a:pt x="200" y="91"/>
                  </a:cubicBezTo>
                  <a:cubicBezTo>
                    <a:pt x="201" y="91"/>
                    <a:pt x="202" y="90"/>
                    <a:pt x="201" y="89"/>
                  </a:cubicBezTo>
                  <a:cubicBezTo>
                    <a:pt x="201" y="88"/>
                    <a:pt x="200" y="87"/>
                    <a:pt x="199" y="87"/>
                  </a:cubicBezTo>
                  <a:cubicBezTo>
                    <a:pt x="195" y="88"/>
                    <a:pt x="191" y="88"/>
                    <a:pt x="187" y="89"/>
                  </a:cubicBezTo>
                  <a:cubicBezTo>
                    <a:pt x="186" y="89"/>
                    <a:pt x="185" y="90"/>
                    <a:pt x="186" y="91"/>
                  </a:cubicBezTo>
                  <a:cubicBezTo>
                    <a:pt x="186" y="92"/>
                    <a:pt x="187" y="93"/>
                    <a:pt x="188" y="93"/>
                  </a:cubicBezTo>
                  <a:close/>
                  <a:moveTo>
                    <a:pt x="164" y="98"/>
                  </a:moveTo>
                  <a:cubicBezTo>
                    <a:pt x="168" y="97"/>
                    <a:pt x="172" y="96"/>
                    <a:pt x="176" y="95"/>
                  </a:cubicBezTo>
                  <a:cubicBezTo>
                    <a:pt x="177" y="95"/>
                    <a:pt x="178" y="94"/>
                    <a:pt x="178" y="93"/>
                  </a:cubicBezTo>
                  <a:cubicBezTo>
                    <a:pt x="178" y="92"/>
                    <a:pt x="176" y="91"/>
                    <a:pt x="175" y="91"/>
                  </a:cubicBezTo>
                  <a:cubicBezTo>
                    <a:pt x="171" y="92"/>
                    <a:pt x="167" y="93"/>
                    <a:pt x="164" y="94"/>
                  </a:cubicBezTo>
                  <a:cubicBezTo>
                    <a:pt x="163" y="94"/>
                    <a:pt x="162" y="95"/>
                    <a:pt x="162" y="96"/>
                  </a:cubicBezTo>
                  <a:cubicBezTo>
                    <a:pt x="162" y="97"/>
                    <a:pt x="163" y="98"/>
                    <a:pt x="164" y="98"/>
                  </a:cubicBezTo>
                  <a:close/>
                  <a:moveTo>
                    <a:pt x="141" y="104"/>
                  </a:moveTo>
                  <a:cubicBezTo>
                    <a:pt x="145" y="103"/>
                    <a:pt x="149" y="102"/>
                    <a:pt x="153" y="100"/>
                  </a:cubicBezTo>
                  <a:cubicBezTo>
                    <a:pt x="154" y="100"/>
                    <a:pt x="155" y="99"/>
                    <a:pt x="154" y="98"/>
                  </a:cubicBezTo>
                  <a:cubicBezTo>
                    <a:pt x="154" y="97"/>
                    <a:pt x="153" y="96"/>
                    <a:pt x="152" y="97"/>
                  </a:cubicBezTo>
                  <a:cubicBezTo>
                    <a:pt x="148" y="98"/>
                    <a:pt x="144" y="99"/>
                    <a:pt x="140" y="100"/>
                  </a:cubicBezTo>
                  <a:cubicBezTo>
                    <a:pt x="139" y="100"/>
                    <a:pt x="139" y="101"/>
                    <a:pt x="139" y="102"/>
                  </a:cubicBezTo>
                  <a:cubicBezTo>
                    <a:pt x="139" y="104"/>
                    <a:pt x="140" y="104"/>
                    <a:pt x="141" y="104"/>
                  </a:cubicBezTo>
                  <a:close/>
                  <a:moveTo>
                    <a:pt x="119" y="112"/>
                  </a:moveTo>
                  <a:cubicBezTo>
                    <a:pt x="123" y="110"/>
                    <a:pt x="126" y="109"/>
                    <a:pt x="130" y="108"/>
                  </a:cubicBezTo>
                  <a:cubicBezTo>
                    <a:pt x="131" y="107"/>
                    <a:pt x="132" y="106"/>
                    <a:pt x="131" y="105"/>
                  </a:cubicBezTo>
                  <a:cubicBezTo>
                    <a:pt x="131" y="104"/>
                    <a:pt x="130" y="103"/>
                    <a:pt x="129" y="104"/>
                  </a:cubicBezTo>
                  <a:cubicBezTo>
                    <a:pt x="125" y="105"/>
                    <a:pt x="121" y="107"/>
                    <a:pt x="118" y="108"/>
                  </a:cubicBezTo>
                  <a:cubicBezTo>
                    <a:pt x="117" y="108"/>
                    <a:pt x="116" y="110"/>
                    <a:pt x="116" y="111"/>
                  </a:cubicBezTo>
                  <a:cubicBezTo>
                    <a:pt x="117" y="112"/>
                    <a:pt x="118" y="112"/>
                    <a:pt x="119" y="112"/>
                  </a:cubicBezTo>
                  <a:close/>
                  <a:moveTo>
                    <a:pt x="97" y="121"/>
                  </a:moveTo>
                  <a:cubicBezTo>
                    <a:pt x="101" y="120"/>
                    <a:pt x="104" y="118"/>
                    <a:pt x="108" y="116"/>
                  </a:cubicBezTo>
                  <a:cubicBezTo>
                    <a:pt x="109" y="116"/>
                    <a:pt x="110" y="115"/>
                    <a:pt x="109" y="114"/>
                  </a:cubicBezTo>
                  <a:cubicBezTo>
                    <a:pt x="109" y="113"/>
                    <a:pt x="107" y="112"/>
                    <a:pt x="106" y="113"/>
                  </a:cubicBezTo>
                  <a:cubicBezTo>
                    <a:pt x="103" y="114"/>
                    <a:pt x="99" y="116"/>
                    <a:pt x="95" y="118"/>
                  </a:cubicBezTo>
                  <a:cubicBezTo>
                    <a:pt x="95" y="118"/>
                    <a:pt x="94" y="120"/>
                    <a:pt x="95" y="121"/>
                  </a:cubicBezTo>
                  <a:cubicBezTo>
                    <a:pt x="95" y="122"/>
                    <a:pt x="96" y="122"/>
                    <a:pt x="97" y="121"/>
                  </a:cubicBezTo>
                  <a:close/>
                  <a:moveTo>
                    <a:pt x="76" y="133"/>
                  </a:moveTo>
                  <a:cubicBezTo>
                    <a:pt x="80" y="131"/>
                    <a:pt x="83" y="129"/>
                    <a:pt x="87" y="127"/>
                  </a:cubicBezTo>
                  <a:cubicBezTo>
                    <a:pt x="88" y="126"/>
                    <a:pt x="88" y="125"/>
                    <a:pt x="87" y="124"/>
                  </a:cubicBezTo>
                  <a:cubicBezTo>
                    <a:pt x="87" y="123"/>
                    <a:pt x="86" y="123"/>
                    <a:pt x="85" y="123"/>
                  </a:cubicBezTo>
                  <a:cubicBezTo>
                    <a:pt x="81" y="125"/>
                    <a:pt x="78" y="127"/>
                    <a:pt x="74" y="129"/>
                  </a:cubicBezTo>
                  <a:cubicBezTo>
                    <a:pt x="73" y="130"/>
                    <a:pt x="73" y="131"/>
                    <a:pt x="74" y="132"/>
                  </a:cubicBezTo>
                  <a:cubicBezTo>
                    <a:pt x="74" y="133"/>
                    <a:pt x="75" y="133"/>
                    <a:pt x="76" y="133"/>
                  </a:cubicBezTo>
                  <a:close/>
                  <a:moveTo>
                    <a:pt x="56" y="146"/>
                  </a:moveTo>
                  <a:cubicBezTo>
                    <a:pt x="59" y="144"/>
                    <a:pt x="63" y="141"/>
                    <a:pt x="66" y="139"/>
                  </a:cubicBezTo>
                  <a:cubicBezTo>
                    <a:pt x="67" y="139"/>
                    <a:pt x="67" y="137"/>
                    <a:pt x="67" y="136"/>
                  </a:cubicBezTo>
                  <a:cubicBezTo>
                    <a:pt x="66" y="135"/>
                    <a:pt x="65" y="135"/>
                    <a:pt x="64" y="136"/>
                  </a:cubicBezTo>
                  <a:cubicBezTo>
                    <a:pt x="61" y="138"/>
                    <a:pt x="57" y="140"/>
                    <a:pt x="54" y="143"/>
                  </a:cubicBezTo>
                  <a:cubicBezTo>
                    <a:pt x="53" y="143"/>
                    <a:pt x="53" y="144"/>
                    <a:pt x="54" y="145"/>
                  </a:cubicBezTo>
                  <a:cubicBezTo>
                    <a:pt x="54" y="146"/>
                    <a:pt x="55" y="146"/>
                    <a:pt x="56" y="146"/>
                  </a:cubicBezTo>
                  <a:close/>
                  <a:moveTo>
                    <a:pt x="37" y="160"/>
                  </a:moveTo>
                  <a:cubicBezTo>
                    <a:pt x="40" y="158"/>
                    <a:pt x="43" y="155"/>
                    <a:pt x="47" y="153"/>
                  </a:cubicBezTo>
                  <a:cubicBezTo>
                    <a:pt x="48" y="152"/>
                    <a:pt x="48" y="151"/>
                    <a:pt x="47" y="150"/>
                  </a:cubicBezTo>
                  <a:cubicBezTo>
                    <a:pt x="46" y="149"/>
                    <a:pt x="45" y="149"/>
                    <a:pt x="44" y="150"/>
                  </a:cubicBezTo>
                  <a:cubicBezTo>
                    <a:pt x="41" y="152"/>
                    <a:pt x="38" y="155"/>
                    <a:pt x="35" y="157"/>
                  </a:cubicBezTo>
                  <a:cubicBezTo>
                    <a:pt x="34" y="158"/>
                    <a:pt x="34" y="159"/>
                    <a:pt x="35" y="160"/>
                  </a:cubicBezTo>
                  <a:cubicBezTo>
                    <a:pt x="35" y="161"/>
                    <a:pt x="37" y="161"/>
                    <a:pt x="37" y="160"/>
                  </a:cubicBezTo>
                  <a:close/>
                  <a:moveTo>
                    <a:pt x="20" y="177"/>
                  </a:moveTo>
                  <a:cubicBezTo>
                    <a:pt x="22" y="174"/>
                    <a:pt x="25" y="171"/>
                    <a:pt x="29" y="168"/>
                  </a:cubicBezTo>
                  <a:cubicBezTo>
                    <a:pt x="29" y="168"/>
                    <a:pt x="29" y="166"/>
                    <a:pt x="29" y="165"/>
                  </a:cubicBezTo>
                  <a:cubicBezTo>
                    <a:pt x="28" y="165"/>
                    <a:pt x="27" y="165"/>
                    <a:pt x="26" y="165"/>
                  </a:cubicBezTo>
                  <a:cubicBezTo>
                    <a:pt x="23" y="168"/>
                    <a:pt x="20" y="171"/>
                    <a:pt x="17" y="174"/>
                  </a:cubicBezTo>
                  <a:cubicBezTo>
                    <a:pt x="16" y="175"/>
                    <a:pt x="16" y="176"/>
                    <a:pt x="17" y="177"/>
                  </a:cubicBezTo>
                  <a:cubicBezTo>
                    <a:pt x="18" y="177"/>
                    <a:pt x="19" y="177"/>
                    <a:pt x="20" y="177"/>
                  </a:cubicBezTo>
                  <a:close/>
                  <a:moveTo>
                    <a:pt x="4" y="194"/>
                  </a:moveTo>
                  <a:cubicBezTo>
                    <a:pt x="4" y="194"/>
                    <a:pt x="4" y="194"/>
                    <a:pt x="5" y="194"/>
                  </a:cubicBezTo>
                  <a:cubicBezTo>
                    <a:pt x="6" y="193"/>
                    <a:pt x="8" y="190"/>
                    <a:pt x="12" y="185"/>
                  </a:cubicBezTo>
                  <a:cubicBezTo>
                    <a:pt x="12" y="184"/>
                    <a:pt x="12" y="183"/>
                    <a:pt x="12" y="182"/>
                  </a:cubicBezTo>
                  <a:cubicBezTo>
                    <a:pt x="11" y="182"/>
                    <a:pt x="10" y="182"/>
                    <a:pt x="9" y="183"/>
                  </a:cubicBezTo>
                  <a:cubicBezTo>
                    <a:pt x="4" y="188"/>
                    <a:pt x="1" y="192"/>
                    <a:pt x="1" y="192"/>
                  </a:cubicBezTo>
                  <a:cubicBezTo>
                    <a:pt x="0" y="193"/>
                    <a:pt x="1" y="194"/>
                    <a:pt x="1" y="195"/>
                  </a:cubicBezTo>
                  <a:cubicBezTo>
                    <a:pt x="2" y="196"/>
                    <a:pt x="4" y="195"/>
                    <a:pt x="4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4" name="任意多边形 633"/>
            <p:cNvSpPr/>
            <p:nvPr/>
          </p:nvSpPr>
          <p:spPr>
            <a:xfrm>
              <a:off x="6047874" y="577516"/>
              <a:ext cx="3256547" cy="584802"/>
            </a:xfrm>
            <a:custGeom>
              <a:avLst/>
              <a:gdLst>
                <a:gd name="connsiteX0" fmla="*/ 0 w 3256547"/>
                <a:gd name="connsiteY0" fmla="*/ 272716 h 584802"/>
                <a:gd name="connsiteX1" fmla="*/ 1331494 w 3256547"/>
                <a:gd name="connsiteY1" fmla="*/ 577516 h 584802"/>
                <a:gd name="connsiteX2" fmla="*/ 3256547 w 3256547"/>
                <a:gd name="connsiteY2" fmla="*/ 0 h 58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6547" h="584802">
                  <a:moveTo>
                    <a:pt x="0" y="272716"/>
                  </a:moveTo>
                  <a:cubicBezTo>
                    <a:pt x="394368" y="447842"/>
                    <a:pt x="788736" y="622969"/>
                    <a:pt x="1331494" y="577516"/>
                  </a:cubicBezTo>
                  <a:cubicBezTo>
                    <a:pt x="1874252" y="532063"/>
                    <a:pt x="2565399" y="266031"/>
                    <a:pt x="3256547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grpSp>
          <p:nvGrpSpPr>
            <p:cNvPr id="652" name="组合 651"/>
            <p:cNvGrpSpPr/>
            <p:nvPr/>
          </p:nvGrpSpPr>
          <p:grpSpPr>
            <a:xfrm>
              <a:off x="7538552" y="4952687"/>
              <a:ext cx="1697480" cy="1856346"/>
              <a:chOff x="398318" y="444635"/>
              <a:chExt cx="1697480" cy="1856346"/>
            </a:xfrm>
          </p:grpSpPr>
          <p:sp>
            <p:nvSpPr>
              <p:cNvPr id="635" name="Freeform 318"/>
              <p:cNvSpPr>
                <a:spLocks/>
              </p:cNvSpPr>
              <p:nvPr/>
            </p:nvSpPr>
            <p:spPr bwMode="auto">
              <a:xfrm rot="16200000">
                <a:off x="903209" y="1132332"/>
                <a:ext cx="1168649" cy="1168649"/>
              </a:xfrm>
              <a:custGeom>
                <a:avLst/>
                <a:gdLst>
                  <a:gd name="T0" fmla="*/ 183 w 201"/>
                  <a:gd name="T1" fmla="*/ 133 h 201"/>
                  <a:gd name="T2" fmla="*/ 132 w 201"/>
                  <a:gd name="T3" fmla="*/ 18 h 201"/>
                  <a:gd name="T4" fmla="*/ 17 w 201"/>
                  <a:gd name="T5" fmla="*/ 69 h 201"/>
                  <a:gd name="T6" fmla="*/ 68 w 201"/>
                  <a:gd name="T7" fmla="*/ 184 h 201"/>
                  <a:gd name="T8" fmla="*/ 183 w 201"/>
                  <a:gd name="T9" fmla="*/ 133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201">
                    <a:moveTo>
                      <a:pt x="183" y="133"/>
                    </a:moveTo>
                    <a:cubicBezTo>
                      <a:pt x="201" y="87"/>
                      <a:pt x="178" y="35"/>
                      <a:pt x="132" y="18"/>
                    </a:cubicBezTo>
                    <a:cubicBezTo>
                      <a:pt x="86" y="0"/>
                      <a:pt x="35" y="23"/>
                      <a:pt x="17" y="69"/>
                    </a:cubicBezTo>
                    <a:cubicBezTo>
                      <a:pt x="0" y="115"/>
                      <a:pt x="23" y="166"/>
                      <a:pt x="68" y="184"/>
                    </a:cubicBezTo>
                    <a:cubicBezTo>
                      <a:pt x="114" y="201"/>
                      <a:pt x="165" y="178"/>
                      <a:pt x="183" y="133"/>
                    </a:cubicBezTo>
                    <a:close/>
                  </a:path>
                </a:pathLst>
              </a:custGeom>
              <a:solidFill>
                <a:srgbClr val="EFB2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6" name="Freeform 319"/>
              <p:cNvSpPr>
                <a:spLocks/>
              </p:cNvSpPr>
              <p:nvPr/>
            </p:nvSpPr>
            <p:spPr bwMode="auto">
              <a:xfrm rot="16200000">
                <a:off x="892328" y="1410893"/>
                <a:ext cx="970610" cy="574532"/>
              </a:xfrm>
              <a:custGeom>
                <a:avLst/>
                <a:gdLst>
                  <a:gd name="T0" fmla="*/ 30 w 167"/>
                  <a:gd name="T1" fmla="*/ 0 h 99"/>
                  <a:gd name="T2" fmla="*/ 160 w 167"/>
                  <a:gd name="T3" fmla="*/ 46 h 99"/>
                  <a:gd name="T4" fmla="*/ 161 w 167"/>
                  <a:gd name="T5" fmla="*/ 85 h 99"/>
                  <a:gd name="T6" fmla="*/ 0 w 167"/>
                  <a:gd name="T7" fmla="*/ 44 h 99"/>
                  <a:gd name="T8" fmla="*/ 30 w 167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99">
                    <a:moveTo>
                      <a:pt x="30" y="0"/>
                    </a:moveTo>
                    <a:cubicBezTo>
                      <a:pt x="30" y="0"/>
                      <a:pt x="90" y="51"/>
                      <a:pt x="160" y="46"/>
                    </a:cubicBezTo>
                    <a:cubicBezTo>
                      <a:pt x="160" y="46"/>
                      <a:pt x="167" y="62"/>
                      <a:pt x="161" y="85"/>
                    </a:cubicBezTo>
                    <a:cubicBezTo>
                      <a:pt x="161" y="85"/>
                      <a:pt x="82" y="99"/>
                      <a:pt x="0" y="44"/>
                    </a:cubicBezTo>
                    <a:cubicBezTo>
                      <a:pt x="0" y="44"/>
                      <a:pt x="6" y="17"/>
                      <a:pt x="30" y="0"/>
                    </a:cubicBezTo>
                    <a:close/>
                  </a:path>
                </a:pathLst>
              </a:custGeom>
              <a:solidFill>
                <a:srgbClr val="EFB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7" name="Freeform 320"/>
              <p:cNvSpPr>
                <a:spLocks/>
              </p:cNvSpPr>
              <p:nvPr/>
            </p:nvSpPr>
            <p:spPr bwMode="auto">
              <a:xfrm rot="16200000">
                <a:off x="1103425" y="1541468"/>
                <a:ext cx="948847" cy="383021"/>
              </a:xfrm>
              <a:custGeom>
                <a:avLst/>
                <a:gdLst>
                  <a:gd name="T0" fmla="*/ 0 w 163"/>
                  <a:gd name="T1" fmla="*/ 0 h 66"/>
                  <a:gd name="T2" fmla="*/ 163 w 163"/>
                  <a:gd name="T3" fmla="*/ 39 h 66"/>
                  <a:gd name="T4" fmla="*/ 153 w 163"/>
                  <a:gd name="T5" fmla="*/ 66 h 66"/>
                  <a:gd name="T6" fmla="*/ 0 w 163"/>
                  <a:gd name="T7" fmla="*/ 8 h 66"/>
                  <a:gd name="T8" fmla="*/ 0 w 163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66">
                    <a:moveTo>
                      <a:pt x="0" y="0"/>
                    </a:moveTo>
                    <a:cubicBezTo>
                      <a:pt x="0" y="0"/>
                      <a:pt x="79" y="53"/>
                      <a:pt x="163" y="39"/>
                    </a:cubicBezTo>
                    <a:cubicBezTo>
                      <a:pt x="163" y="39"/>
                      <a:pt x="163" y="50"/>
                      <a:pt x="153" y="66"/>
                    </a:cubicBezTo>
                    <a:cubicBezTo>
                      <a:pt x="153" y="66"/>
                      <a:pt x="32" y="63"/>
                      <a:pt x="0" y="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C4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8" name="Freeform 321"/>
              <p:cNvSpPr>
                <a:spLocks/>
              </p:cNvSpPr>
              <p:nvPr/>
            </p:nvSpPr>
            <p:spPr bwMode="auto">
              <a:xfrm rot="16200000">
                <a:off x="1278613" y="1577377"/>
                <a:ext cx="872679" cy="400431"/>
              </a:xfrm>
              <a:custGeom>
                <a:avLst/>
                <a:gdLst>
                  <a:gd name="T0" fmla="*/ 150 w 150"/>
                  <a:gd name="T1" fmla="*/ 50 h 69"/>
                  <a:gd name="T2" fmla="*/ 0 w 150"/>
                  <a:gd name="T3" fmla="*/ 0 h 69"/>
                  <a:gd name="T4" fmla="*/ 5 w 150"/>
                  <a:gd name="T5" fmla="*/ 22 h 69"/>
                  <a:gd name="T6" fmla="*/ 141 w 150"/>
                  <a:gd name="T7" fmla="*/ 58 h 69"/>
                  <a:gd name="T8" fmla="*/ 150 w 150"/>
                  <a:gd name="T9" fmla="*/ 5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69">
                    <a:moveTo>
                      <a:pt x="150" y="50"/>
                    </a:moveTo>
                    <a:cubicBezTo>
                      <a:pt x="150" y="50"/>
                      <a:pt x="35" y="44"/>
                      <a:pt x="0" y="0"/>
                    </a:cubicBezTo>
                    <a:cubicBezTo>
                      <a:pt x="0" y="0"/>
                      <a:pt x="2" y="16"/>
                      <a:pt x="5" y="22"/>
                    </a:cubicBezTo>
                    <a:cubicBezTo>
                      <a:pt x="5" y="22"/>
                      <a:pt x="72" y="69"/>
                      <a:pt x="141" y="58"/>
                    </a:cubicBezTo>
                    <a:cubicBezTo>
                      <a:pt x="141" y="58"/>
                      <a:pt x="146" y="56"/>
                      <a:pt x="150" y="50"/>
                    </a:cubicBezTo>
                    <a:close/>
                  </a:path>
                </a:pathLst>
              </a:custGeom>
              <a:solidFill>
                <a:srgbClr val="EFC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9" name="Freeform 322"/>
              <p:cNvSpPr>
                <a:spLocks/>
              </p:cNvSpPr>
              <p:nvPr/>
            </p:nvSpPr>
            <p:spPr bwMode="auto">
              <a:xfrm rot="16200000">
                <a:off x="1494062" y="1616549"/>
                <a:ext cx="737751" cy="361258"/>
              </a:xfrm>
              <a:custGeom>
                <a:avLst/>
                <a:gdLst>
                  <a:gd name="T0" fmla="*/ 0 w 127"/>
                  <a:gd name="T1" fmla="*/ 0 h 62"/>
                  <a:gd name="T2" fmla="*/ 127 w 127"/>
                  <a:gd name="T3" fmla="*/ 35 h 62"/>
                  <a:gd name="T4" fmla="*/ 0 w 127"/>
                  <a:gd name="T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" h="62">
                    <a:moveTo>
                      <a:pt x="0" y="0"/>
                    </a:moveTo>
                    <a:cubicBezTo>
                      <a:pt x="0" y="0"/>
                      <a:pt x="62" y="46"/>
                      <a:pt x="127" y="35"/>
                    </a:cubicBezTo>
                    <a:cubicBezTo>
                      <a:pt x="127" y="35"/>
                      <a:pt x="50" y="62"/>
                      <a:pt x="0" y="0"/>
                    </a:cubicBezTo>
                    <a:close/>
                  </a:path>
                </a:pathLst>
              </a:custGeom>
              <a:solidFill>
                <a:srgbClr val="EFD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0" name="Freeform 323"/>
              <p:cNvSpPr>
                <a:spLocks/>
              </p:cNvSpPr>
              <p:nvPr/>
            </p:nvSpPr>
            <p:spPr bwMode="auto">
              <a:xfrm rot="16200000">
                <a:off x="1615933" y="1647017"/>
                <a:ext cx="639819" cy="319910"/>
              </a:xfrm>
              <a:custGeom>
                <a:avLst/>
                <a:gdLst>
                  <a:gd name="T0" fmla="*/ 0 w 110"/>
                  <a:gd name="T1" fmla="*/ 0 h 55"/>
                  <a:gd name="T2" fmla="*/ 110 w 110"/>
                  <a:gd name="T3" fmla="*/ 26 h 55"/>
                  <a:gd name="T4" fmla="*/ 0 w 110"/>
                  <a:gd name="T5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" h="55">
                    <a:moveTo>
                      <a:pt x="0" y="0"/>
                    </a:moveTo>
                    <a:cubicBezTo>
                      <a:pt x="0" y="0"/>
                      <a:pt x="46" y="41"/>
                      <a:pt x="110" y="26"/>
                    </a:cubicBezTo>
                    <a:cubicBezTo>
                      <a:pt x="110" y="26"/>
                      <a:pt x="46" y="55"/>
                      <a:pt x="0" y="0"/>
                    </a:cubicBezTo>
                    <a:close/>
                  </a:path>
                </a:pathLst>
              </a:custGeom>
              <a:solidFill>
                <a:srgbClr val="EFE3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1" name="Freeform 324"/>
              <p:cNvSpPr>
                <a:spLocks/>
              </p:cNvSpPr>
              <p:nvPr/>
            </p:nvSpPr>
            <p:spPr bwMode="auto">
              <a:xfrm rot="16200000">
                <a:off x="850979" y="1463123"/>
                <a:ext cx="685521" cy="289442"/>
              </a:xfrm>
              <a:custGeom>
                <a:avLst/>
                <a:gdLst>
                  <a:gd name="T0" fmla="*/ 0 w 118"/>
                  <a:gd name="T1" fmla="*/ 4 h 50"/>
                  <a:gd name="T2" fmla="*/ 118 w 118"/>
                  <a:gd name="T3" fmla="*/ 47 h 50"/>
                  <a:gd name="T4" fmla="*/ 112 w 118"/>
                  <a:gd name="T5" fmla="*/ 33 h 50"/>
                  <a:gd name="T6" fmla="*/ 6 w 118"/>
                  <a:gd name="T7" fmla="*/ 0 h 50"/>
                  <a:gd name="T8" fmla="*/ 0 w 118"/>
                  <a:gd name="T9" fmla="*/ 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50">
                    <a:moveTo>
                      <a:pt x="0" y="4"/>
                    </a:moveTo>
                    <a:cubicBezTo>
                      <a:pt x="0" y="4"/>
                      <a:pt x="57" y="50"/>
                      <a:pt x="118" y="47"/>
                    </a:cubicBezTo>
                    <a:cubicBezTo>
                      <a:pt x="118" y="47"/>
                      <a:pt x="117" y="39"/>
                      <a:pt x="112" y="33"/>
                    </a:cubicBezTo>
                    <a:cubicBezTo>
                      <a:pt x="112" y="33"/>
                      <a:pt x="15" y="18"/>
                      <a:pt x="6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0BB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2" name="Freeform 325"/>
              <p:cNvSpPr>
                <a:spLocks/>
              </p:cNvSpPr>
              <p:nvPr/>
            </p:nvSpPr>
            <p:spPr bwMode="auto">
              <a:xfrm rot="16200000">
                <a:off x="806366" y="1459859"/>
                <a:ext cx="531006" cy="267679"/>
              </a:xfrm>
              <a:custGeom>
                <a:avLst/>
                <a:gdLst>
                  <a:gd name="T0" fmla="*/ 0 w 91"/>
                  <a:gd name="T1" fmla="*/ 16 h 46"/>
                  <a:gd name="T2" fmla="*/ 91 w 91"/>
                  <a:gd name="T3" fmla="*/ 45 h 46"/>
                  <a:gd name="T4" fmla="*/ 0 w 91"/>
                  <a:gd name="T5" fmla="*/ 1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" h="46">
                    <a:moveTo>
                      <a:pt x="0" y="16"/>
                    </a:moveTo>
                    <a:cubicBezTo>
                      <a:pt x="0" y="16"/>
                      <a:pt x="62" y="46"/>
                      <a:pt x="91" y="45"/>
                    </a:cubicBezTo>
                    <a:cubicBezTo>
                      <a:pt x="91" y="45"/>
                      <a:pt x="61" y="0"/>
                      <a:pt x="0" y="16"/>
                    </a:cubicBezTo>
                    <a:close/>
                  </a:path>
                </a:pathLst>
              </a:custGeom>
              <a:solidFill>
                <a:srgbClr val="E6A9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3" name="Freeform 386"/>
              <p:cNvSpPr>
                <a:spLocks/>
              </p:cNvSpPr>
              <p:nvPr/>
            </p:nvSpPr>
            <p:spPr bwMode="auto">
              <a:xfrm rot="16200000">
                <a:off x="495161" y="800453"/>
                <a:ext cx="152338" cy="150162"/>
              </a:xfrm>
              <a:custGeom>
                <a:avLst/>
                <a:gdLst>
                  <a:gd name="T0" fmla="*/ 0 w 70"/>
                  <a:gd name="T1" fmla="*/ 32 h 69"/>
                  <a:gd name="T2" fmla="*/ 24 w 70"/>
                  <a:gd name="T3" fmla="*/ 24 h 69"/>
                  <a:gd name="T4" fmla="*/ 30 w 70"/>
                  <a:gd name="T5" fmla="*/ 0 h 69"/>
                  <a:gd name="T6" fmla="*/ 46 w 70"/>
                  <a:gd name="T7" fmla="*/ 19 h 69"/>
                  <a:gd name="T8" fmla="*/ 70 w 70"/>
                  <a:gd name="T9" fmla="*/ 19 h 69"/>
                  <a:gd name="T10" fmla="*/ 56 w 70"/>
                  <a:gd name="T11" fmla="*/ 37 h 69"/>
                  <a:gd name="T12" fmla="*/ 64 w 70"/>
                  <a:gd name="T13" fmla="*/ 61 h 69"/>
                  <a:gd name="T14" fmla="*/ 40 w 70"/>
                  <a:gd name="T15" fmla="*/ 53 h 69"/>
                  <a:gd name="T16" fmla="*/ 22 w 70"/>
                  <a:gd name="T17" fmla="*/ 69 h 69"/>
                  <a:gd name="T18" fmla="*/ 22 w 70"/>
                  <a:gd name="T19" fmla="*/ 45 h 69"/>
                  <a:gd name="T20" fmla="*/ 0 w 70"/>
                  <a:gd name="T21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69">
                    <a:moveTo>
                      <a:pt x="0" y="32"/>
                    </a:moveTo>
                    <a:lnTo>
                      <a:pt x="24" y="24"/>
                    </a:lnTo>
                    <a:lnTo>
                      <a:pt x="30" y="0"/>
                    </a:lnTo>
                    <a:lnTo>
                      <a:pt x="46" y="19"/>
                    </a:lnTo>
                    <a:lnTo>
                      <a:pt x="70" y="19"/>
                    </a:lnTo>
                    <a:lnTo>
                      <a:pt x="56" y="37"/>
                    </a:lnTo>
                    <a:lnTo>
                      <a:pt x="64" y="61"/>
                    </a:lnTo>
                    <a:lnTo>
                      <a:pt x="40" y="53"/>
                    </a:lnTo>
                    <a:lnTo>
                      <a:pt x="22" y="69"/>
                    </a:lnTo>
                    <a:lnTo>
                      <a:pt x="22" y="45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93FF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4" name="Freeform 417"/>
              <p:cNvSpPr>
                <a:spLocks/>
              </p:cNvSpPr>
              <p:nvPr/>
            </p:nvSpPr>
            <p:spPr bwMode="auto">
              <a:xfrm rot="16200000">
                <a:off x="1428775" y="756928"/>
                <a:ext cx="128399" cy="121870"/>
              </a:xfrm>
              <a:custGeom>
                <a:avLst/>
                <a:gdLst>
                  <a:gd name="T0" fmla="*/ 59 w 59"/>
                  <a:gd name="T1" fmla="*/ 38 h 56"/>
                  <a:gd name="T2" fmla="*/ 38 w 59"/>
                  <a:gd name="T3" fmla="*/ 38 h 56"/>
                  <a:gd name="T4" fmla="*/ 27 w 59"/>
                  <a:gd name="T5" fmla="*/ 56 h 56"/>
                  <a:gd name="T6" fmla="*/ 22 w 59"/>
                  <a:gd name="T7" fmla="*/ 38 h 56"/>
                  <a:gd name="T8" fmla="*/ 0 w 59"/>
                  <a:gd name="T9" fmla="*/ 32 h 56"/>
                  <a:gd name="T10" fmla="*/ 16 w 59"/>
                  <a:gd name="T11" fmla="*/ 19 h 56"/>
                  <a:gd name="T12" fmla="*/ 14 w 59"/>
                  <a:gd name="T13" fmla="*/ 0 h 56"/>
                  <a:gd name="T14" fmla="*/ 32 w 59"/>
                  <a:gd name="T15" fmla="*/ 11 h 56"/>
                  <a:gd name="T16" fmla="*/ 51 w 59"/>
                  <a:gd name="T17" fmla="*/ 3 h 56"/>
                  <a:gd name="T18" fmla="*/ 46 w 59"/>
                  <a:gd name="T19" fmla="*/ 22 h 56"/>
                  <a:gd name="T20" fmla="*/ 59 w 59"/>
                  <a:gd name="T21" fmla="*/ 3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8"/>
                    </a:moveTo>
                    <a:lnTo>
                      <a:pt x="38" y="38"/>
                    </a:lnTo>
                    <a:lnTo>
                      <a:pt x="27" y="56"/>
                    </a:lnTo>
                    <a:lnTo>
                      <a:pt x="22" y="38"/>
                    </a:lnTo>
                    <a:lnTo>
                      <a:pt x="0" y="32"/>
                    </a:lnTo>
                    <a:lnTo>
                      <a:pt x="16" y="19"/>
                    </a:lnTo>
                    <a:lnTo>
                      <a:pt x="14" y="0"/>
                    </a:lnTo>
                    <a:lnTo>
                      <a:pt x="32" y="11"/>
                    </a:lnTo>
                    <a:lnTo>
                      <a:pt x="51" y="3"/>
                    </a:lnTo>
                    <a:lnTo>
                      <a:pt x="46" y="22"/>
                    </a:lnTo>
                    <a:lnTo>
                      <a:pt x="59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5" name="Freeform 422"/>
              <p:cNvSpPr>
                <a:spLocks/>
              </p:cNvSpPr>
              <p:nvPr/>
            </p:nvSpPr>
            <p:spPr bwMode="auto">
              <a:xfrm rot="16200000">
                <a:off x="395053" y="1716657"/>
                <a:ext cx="128399" cy="121870"/>
              </a:xfrm>
              <a:custGeom>
                <a:avLst/>
                <a:gdLst>
                  <a:gd name="T0" fmla="*/ 59 w 59"/>
                  <a:gd name="T1" fmla="*/ 37 h 56"/>
                  <a:gd name="T2" fmla="*/ 38 w 59"/>
                  <a:gd name="T3" fmla="*/ 37 h 56"/>
                  <a:gd name="T4" fmla="*/ 27 w 59"/>
                  <a:gd name="T5" fmla="*/ 56 h 56"/>
                  <a:gd name="T6" fmla="*/ 22 w 59"/>
                  <a:gd name="T7" fmla="*/ 37 h 56"/>
                  <a:gd name="T8" fmla="*/ 0 w 59"/>
                  <a:gd name="T9" fmla="*/ 32 h 56"/>
                  <a:gd name="T10" fmla="*/ 16 w 59"/>
                  <a:gd name="T11" fmla="*/ 18 h 56"/>
                  <a:gd name="T12" fmla="*/ 14 w 59"/>
                  <a:gd name="T13" fmla="*/ 0 h 56"/>
                  <a:gd name="T14" fmla="*/ 32 w 59"/>
                  <a:gd name="T15" fmla="*/ 10 h 56"/>
                  <a:gd name="T16" fmla="*/ 51 w 59"/>
                  <a:gd name="T17" fmla="*/ 2 h 56"/>
                  <a:gd name="T18" fmla="*/ 46 w 59"/>
                  <a:gd name="T19" fmla="*/ 21 h 56"/>
                  <a:gd name="T20" fmla="*/ 59 w 59"/>
                  <a:gd name="T21" fmla="*/ 3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7"/>
                    </a:moveTo>
                    <a:lnTo>
                      <a:pt x="38" y="37"/>
                    </a:lnTo>
                    <a:lnTo>
                      <a:pt x="27" y="56"/>
                    </a:lnTo>
                    <a:lnTo>
                      <a:pt x="22" y="37"/>
                    </a:lnTo>
                    <a:lnTo>
                      <a:pt x="0" y="32"/>
                    </a:lnTo>
                    <a:lnTo>
                      <a:pt x="16" y="18"/>
                    </a:lnTo>
                    <a:lnTo>
                      <a:pt x="14" y="0"/>
                    </a:lnTo>
                    <a:lnTo>
                      <a:pt x="32" y="10"/>
                    </a:lnTo>
                    <a:lnTo>
                      <a:pt x="51" y="2"/>
                    </a:lnTo>
                    <a:lnTo>
                      <a:pt x="46" y="21"/>
                    </a:lnTo>
                    <a:lnTo>
                      <a:pt x="59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6" name="Freeform 569"/>
              <p:cNvSpPr>
                <a:spLocks/>
              </p:cNvSpPr>
              <p:nvPr/>
            </p:nvSpPr>
            <p:spPr bwMode="auto">
              <a:xfrm rot="16200000">
                <a:off x="1970663" y="78522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7" name="Freeform 572"/>
              <p:cNvSpPr>
                <a:spLocks/>
              </p:cNvSpPr>
              <p:nvPr/>
            </p:nvSpPr>
            <p:spPr bwMode="auto">
              <a:xfrm rot="16200000">
                <a:off x="1092544" y="734078"/>
                <a:ext cx="28292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8" name="Freeform 573"/>
              <p:cNvSpPr>
                <a:spLocks/>
              </p:cNvSpPr>
              <p:nvPr/>
            </p:nvSpPr>
            <p:spPr bwMode="auto">
              <a:xfrm rot="16200000">
                <a:off x="594182" y="451164"/>
                <a:ext cx="41350" cy="28292"/>
              </a:xfrm>
              <a:custGeom>
                <a:avLst/>
                <a:gdLst>
                  <a:gd name="T0" fmla="*/ 4 w 7"/>
                  <a:gd name="T1" fmla="*/ 5 h 5"/>
                  <a:gd name="T2" fmla="*/ 4 w 7"/>
                  <a:gd name="T3" fmla="*/ 0 h 5"/>
                  <a:gd name="T4" fmla="*/ 4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4" y="5"/>
                    </a:moveTo>
                    <a:cubicBezTo>
                      <a:pt x="7" y="5"/>
                      <a:pt x="7" y="0"/>
                      <a:pt x="4" y="0"/>
                    </a:cubicBezTo>
                    <a:cubicBezTo>
                      <a:pt x="0" y="0"/>
                      <a:pt x="0" y="5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9" name="Freeform 574"/>
              <p:cNvSpPr>
                <a:spLocks/>
              </p:cNvSpPr>
              <p:nvPr/>
            </p:nvSpPr>
            <p:spPr bwMode="auto">
              <a:xfrm rot="16200000">
                <a:off x="438580" y="1172594"/>
                <a:ext cx="39173" cy="28292"/>
              </a:xfrm>
              <a:custGeom>
                <a:avLst/>
                <a:gdLst>
                  <a:gd name="T0" fmla="*/ 3 w 7"/>
                  <a:gd name="T1" fmla="*/ 5 h 5"/>
                  <a:gd name="T2" fmla="*/ 3 w 7"/>
                  <a:gd name="T3" fmla="*/ 0 h 5"/>
                  <a:gd name="T4" fmla="*/ 3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3" y="5"/>
                    </a:moveTo>
                    <a:cubicBezTo>
                      <a:pt x="7" y="5"/>
                      <a:pt x="7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0" name="Freeform 575"/>
              <p:cNvSpPr>
                <a:spLocks/>
              </p:cNvSpPr>
              <p:nvPr/>
            </p:nvSpPr>
            <p:spPr bwMode="auto">
              <a:xfrm rot="16200000">
                <a:off x="743256" y="1768888"/>
                <a:ext cx="30468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1" name="Freeform 578"/>
              <p:cNvSpPr>
                <a:spLocks/>
              </p:cNvSpPr>
              <p:nvPr/>
            </p:nvSpPr>
            <p:spPr bwMode="auto">
              <a:xfrm rot="16200000">
                <a:off x="847715" y="122700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</p:grpSp>
        <p:sp>
          <p:nvSpPr>
            <p:cNvPr id="654" name="Freeform 327"/>
            <p:cNvSpPr>
              <a:spLocks/>
            </p:cNvSpPr>
            <p:nvPr/>
          </p:nvSpPr>
          <p:spPr bwMode="auto">
            <a:xfrm rot="3009157">
              <a:off x="6133827" y="2022922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1" name="Freeform 368"/>
            <p:cNvSpPr>
              <a:spLocks/>
            </p:cNvSpPr>
            <p:nvPr/>
          </p:nvSpPr>
          <p:spPr bwMode="auto">
            <a:xfrm rot="3009157">
              <a:off x="9257791" y="1087683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2" name="Freeform 369"/>
            <p:cNvSpPr>
              <a:spLocks/>
            </p:cNvSpPr>
            <p:nvPr/>
          </p:nvSpPr>
          <p:spPr bwMode="auto">
            <a:xfrm rot="3009157">
              <a:off x="9470639" y="1170988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3" name="Freeform 372"/>
            <p:cNvSpPr>
              <a:spLocks/>
            </p:cNvSpPr>
            <p:nvPr/>
          </p:nvSpPr>
          <p:spPr bwMode="auto">
            <a:xfrm rot="3009157">
              <a:off x="9242983" y="879626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4" name="Freeform 373"/>
            <p:cNvSpPr>
              <a:spLocks/>
            </p:cNvSpPr>
            <p:nvPr/>
          </p:nvSpPr>
          <p:spPr bwMode="auto">
            <a:xfrm rot="3009157">
              <a:off x="9216161" y="1085088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5" name="Freeform 374"/>
            <p:cNvSpPr>
              <a:spLocks/>
            </p:cNvSpPr>
            <p:nvPr/>
          </p:nvSpPr>
          <p:spPr bwMode="auto">
            <a:xfrm rot="3009157">
              <a:off x="9491382" y="1342477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6" name="Freeform 375"/>
            <p:cNvSpPr>
              <a:spLocks/>
            </p:cNvSpPr>
            <p:nvPr/>
          </p:nvSpPr>
          <p:spPr bwMode="auto">
            <a:xfrm rot="3009157">
              <a:off x="9463227" y="1036057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7" name="Freeform 383"/>
            <p:cNvSpPr>
              <a:spLocks/>
            </p:cNvSpPr>
            <p:nvPr/>
          </p:nvSpPr>
          <p:spPr bwMode="auto">
            <a:xfrm rot="3009157">
              <a:off x="8221260" y="1524970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8" name="Freeform 384"/>
            <p:cNvSpPr>
              <a:spLocks/>
            </p:cNvSpPr>
            <p:nvPr/>
          </p:nvSpPr>
          <p:spPr bwMode="auto">
            <a:xfrm rot="3009157">
              <a:off x="7813205" y="287761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9" name="Freeform 397"/>
            <p:cNvSpPr>
              <a:spLocks/>
            </p:cNvSpPr>
            <p:nvPr/>
          </p:nvSpPr>
          <p:spPr bwMode="auto">
            <a:xfrm rot="3009157">
              <a:off x="8376179" y="2778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0" name="Freeform 398"/>
            <p:cNvSpPr>
              <a:spLocks/>
            </p:cNvSpPr>
            <p:nvPr/>
          </p:nvSpPr>
          <p:spPr bwMode="auto">
            <a:xfrm rot="3009157">
              <a:off x="6747540" y="1889736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1" name="Freeform 419"/>
            <p:cNvSpPr>
              <a:spLocks/>
            </p:cNvSpPr>
            <p:nvPr/>
          </p:nvSpPr>
          <p:spPr bwMode="auto">
            <a:xfrm rot="3009157">
              <a:off x="8794378" y="9126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2" name="Freeform 420"/>
            <p:cNvSpPr>
              <a:spLocks/>
            </p:cNvSpPr>
            <p:nvPr/>
          </p:nvSpPr>
          <p:spPr bwMode="auto">
            <a:xfrm rot="3009157">
              <a:off x="6760606" y="9517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3" name="Freeform 494"/>
            <p:cNvSpPr>
              <a:spLocks/>
            </p:cNvSpPr>
            <p:nvPr/>
          </p:nvSpPr>
          <p:spPr bwMode="auto">
            <a:xfrm rot="3009157">
              <a:off x="6931989" y="103564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4" name="Freeform 495"/>
            <p:cNvSpPr>
              <a:spLocks/>
            </p:cNvSpPr>
            <p:nvPr/>
          </p:nvSpPr>
          <p:spPr bwMode="auto">
            <a:xfrm rot="3009157">
              <a:off x="7010246" y="107449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5" name="Freeform 496"/>
            <p:cNvSpPr>
              <a:spLocks/>
            </p:cNvSpPr>
            <p:nvPr/>
          </p:nvSpPr>
          <p:spPr bwMode="auto">
            <a:xfrm rot="3009157">
              <a:off x="7334534" y="1104981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6" name="Freeform 497"/>
            <p:cNvSpPr>
              <a:spLocks/>
            </p:cNvSpPr>
            <p:nvPr/>
          </p:nvSpPr>
          <p:spPr bwMode="auto">
            <a:xfrm rot="3009157">
              <a:off x="7178088" y="754332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7" name="Freeform 498"/>
            <p:cNvSpPr>
              <a:spLocks/>
            </p:cNvSpPr>
            <p:nvPr/>
          </p:nvSpPr>
          <p:spPr bwMode="auto">
            <a:xfrm rot="3009157">
              <a:off x="8225189" y="526410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8" name="Freeform 499"/>
            <p:cNvSpPr>
              <a:spLocks/>
            </p:cNvSpPr>
            <p:nvPr/>
          </p:nvSpPr>
          <p:spPr bwMode="auto">
            <a:xfrm rot="3009157">
              <a:off x="7818653" y="613113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9" name="Freeform 500"/>
            <p:cNvSpPr>
              <a:spLocks/>
            </p:cNvSpPr>
            <p:nvPr/>
          </p:nvSpPr>
          <p:spPr bwMode="auto">
            <a:xfrm rot="3009157">
              <a:off x="7555725" y="612747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0" name="Freeform 501"/>
            <p:cNvSpPr>
              <a:spLocks/>
            </p:cNvSpPr>
            <p:nvPr/>
          </p:nvSpPr>
          <p:spPr bwMode="auto">
            <a:xfrm rot="3009157">
              <a:off x="7960719" y="652916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1" name="Freeform 502"/>
            <p:cNvSpPr>
              <a:spLocks/>
            </p:cNvSpPr>
            <p:nvPr/>
          </p:nvSpPr>
          <p:spPr bwMode="auto">
            <a:xfrm rot="3009157">
              <a:off x="8028166" y="600983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2" name="Freeform 503"/>
            <p:cNvSpPr>
              <a:spLocks/>
            </p:cNvSpPr>
            <p:nvPr/>
          </p:nvSpPr>
          <p:spPr bwMode="auto">
            <a:xfrm rot="3009157">
              <a:off x="7411061" y="837872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3" name="Freeform 504"/>
            <p:cNvSpPr>
              <a:spLocks/>
            </p:cNvSpPr>
            <p:nvPr/>
          </p:nvSpPr>
          <p:spPr bwMode="auto">
            <a:xfrm rot="3009157">
              <a:off x="7374869" y="1115324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4" name="Freeform 505"/>
            <p:cNvSpPr>
              <a:spLocks/>
            </p:cNvSpPr>
            <p:nvPr/>
          </p:nvSpPr>
          <p:spPr bwMode="auto">
            <a:xfrm rot="3009157">
              <a:off x="8315670" y="607445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5" name="Freeform 506"/>
            <p:cNvSpPr>
              <a:spLocks/>
            </p:cNvSpPr>
            <p:nvPr/>
          </p:nvSpPr>
          <p:spPr bwMode="auto">
            <a:xfrm rot="3009157">
              <a:off x="7837734" y="94440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6" name="Freeform 507"/>
            <p:cNvSpPr>
              <a:spLocks/>
            </p:cNvSpPr>
            <p:nvPr/>
          </p:nvSpPr>
          <p:spPr bwMode="auto">
            <a:xfrm rot="3009157">
              <a:off x="7559470" y="970701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7" name="Freeform 508"/>
            <p:cNvSpPr>
              <a:spLocks/>
            </p:cNvSpPr>
            <p:nvPr/>
          </p:nvSpPr>
          <p:spPr bwMode="auto">
            <a:xfrm rot="3009157">
              <a:off x="7969142" y="969772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8" name="Freeform 509"/>
            <p:cNvSpPr>
              <a:spLocks/>
            </p:cNvSpPr>
            <p:nvPr/>
          </p:nvSpPr>
          <p:spPr bwMode="auto">
            <a:xfrm rot="3009157">
              <a:off x="8054098" y="871124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9" name="Freeform 510"/>
            <p:cNvSpPr>
              <a:spLocks/>
            </p:cNvSpPr>
            <p:nvPr/>
          </p:nvSpPr>
          <p:spPr bwMode="auto">
            <a:xfrm rot="3009157">
              <a:off x="7444970" y="886326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0" name="Freeform 511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1" name="Freeform 512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2" name="Freeform 513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3" name="Freeform 514"/>
            <p:cNvSpPr>
              <a:spLocks/>
            </p:cNvSpPr>
            <p:nvPr/>
          </p:nvSpPr>
          <p:spPr bwMode="auto">
            <a:xfrm rot="3009157">
              <a:off x="8181230" y="763336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4" name="Freeform 515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5" name="Freeform 516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6" name="Freeform 517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7" name="Freeform 519"/>
            <p:cNvSpPr>
              <a:spLocks/>
            </p:cNvSpPr>
            <p:nvPr/>
          </p:nvSpPr>
          <p:spPr bwMode="auto">
            <a:xfrm rot="3009157">
              <a:off x="8181229" y="763336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8" name="Freeform 533"/>
            <p:cNvSpPr>
              <a:spLocks/>
            </p:cNvSpPr>
            <p:nvPr/>
          </p:nvSpPr>
          <p:spPr bwMode="auto">
            <a:xfrm rot="3009157">
              <a:off x="7323188" y="2843657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9" name="Freeform 564"/>
            <p:cNvSpPr>
              <a:spLocks/>
            </p:cNvSpPr>
            <p:nvPr/>
          </p:nvSpPr>
          <p:spPr bwMode="auto">
            <a:xfrm rot="3009157">
              <a:off x="8975930" y="17802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0" name="Freeform 594"/>
            <p:cNvSpPr>
              <a:spLocks/>
            </p:cNvSpPr>
            <p:nvPr/>
          </p:nvSpPr>
          <p:spPr bwMode="auto">
            <a:xfrm rot="3009157">
              <a:off x="8179450" y="167520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1" name="Freeform 595"/>
            <p:cNvSpPr>
              <a:spLocks/>
            </p:cNvSpPr>
            <p:nvPr/>
          </p:nvSpPr>
          <p:spPr bwMode="auto">
            <a:xfrm rot="3009157">
              <a:off x="8735891" y="45952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2" name="Freeform 596"/>
            <p:cNvSpPr>
              <a:spLocks/>
            </p:cNvSpPr>
            <p:nvPr/>
          </p:nvSpPr>
          <p:spPr bwMode="auto">
            <a:xfrm rot="3009157">
              <a:off x="8386037" y="-1424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3" name="Freeform 597"/>
            <p:cNvSpPr>
              <a:spLocks/>
            </p:cNvSpPr>
            <p:nvPr/>
          </p:nvSpPr>
          <p:spPr bwMode="auto">
            <a:xfrm rot="3009157">
              <a:off x="7344358" y="46042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4" name="Freeform 598"/>
            <p:cNvSpPr>
              <a:spLocks/>
            </p:cNvSpPr>
            <p:nvPr/>
          </p:nvSpPr>
          <p:spPr bwMode="auto">
            <a:xfrm rot="3009157">
              <a:off x="8912585" y="1200300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5" name="Freeform 600"/>
            <p:cNvSpPr>
              <a:spLocks/>
            </p:cNvSpPr>
            <p:nvPr/>
          </p:nvSpPr>
          <p:spPr bwMode="auto">
            <a:xfrm rot="3009157">
              <a:off x="7127719" y="188538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6" name="Freeform 601"/>
            <p:cNvSpPr>
              <a:spLocks/>
            </p:cNvSpPr>
            <p:nvPr/>
          </p:nvSpPr>
          <p:spPr bwMode="auto">
            <a:xfrm rot="3009157">
              <a:off x="6577564" y="1187515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7" name="Freeform 602"/>
            <p:cNvSpPr>
              <a:spLocks/>
            </p:cNvSpPr>
            <p:nvPr/>
          </p:nvSpPr>
          <p:spPr bwMode="auto">
            <a:xfrm rot="3009157">
              <a:off x="6134545" y="1669609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8" name="Freeform 603"/>
            <p:cNvSpPr>
              <a:spLocks/>
            </p:cNvSpPr>
            <p:nvPr/>
          </p:nvSpPr>
          <p:spPr bwMode="auto">
            <a:xfrm rot="3009157">
              <a:off x="6621939" y="1822783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9" name="Freeform 604"/>
            <p:cNvSpPr>
              <a:spLocks/>
            </p:cNvSpPr>
            <p:nvPr/>
          </p:nvSpPr>
          <p:spPr bwMode="auto">
            <a:xfrm rot="3009157">
              <a:off x="6953239" y="296357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10" name="Freeform 606"/>
            <p:cNvSpPr>
              <a:spLocks/>
            </p:cNvSpPr>
            <p:nvPr/>
          </p:nvSpPr>
          <p:spPr bwMode="auto">
            <a:xfrm rot="3009157">
              <a:off x="6937850" y="249062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135721" y="954905"/>
            <a:ext cx="9867670" cy="4911808"/>
          </a:xfrm>
          <a:prstGeom prst="roundRect">
            <a:avLst/>
          </a:prstGeom>
          <a:solidFill>
            <a:schemeClr val="lt1"/>
          </a:solidFill>
          <a:ln w="76200">
            <a:solidFill>
              <a:srgbClr val="1E1F3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grpSp>
        <p:nvGrpSpPr>
          <p:cNvPr id="659" name="Group 658">
            <a:extLst>
              <a:ext uri="{FF2B5EF4-FFF2-40B4-BE49-F238E27FC236}">
                <a16:creationId xmlns:a16="http://schemas.microsoft.com/office/drawing/2014/main" id="{0FF8FAC2-3898-4290-B05C-E8C525D04B19}"/>
              </a:ext>
            </a:extLst>
          </p:cNvPr>
          <p:cNvGrpSpPr/>
          <p:nvPr/>
        </p:nvGrpSpPr>
        <p:grpSpPr>
          <a:xfrm>
            <a:off x="4361218" y="1821896"/>
            <a:ext cx="2934992" cy="881880"/>
            <a:chOff x="4297852" y="1371600"/>
            <a:chExt cx="3596294" cy="853268"/>
          </a:xfrm>
        </p:grpSpPr>
        <p:pic>
          <p:nvPicPr>
            <p:cNvPr id="711" name="Picture 710">
              <a:extLst>
                <a:ext uri="{FF2B5EF4-FFF2-40B4-BE49-F238E27FC236}">
                  <a16:creationId xmlns:a16="http://schemas.microsoft.com/office/drawing/2014/main" id="{91035D95-99AB-4357-A641-9DED6E70F3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97852" y="1371600"/>
              <a:ext cx="3596294" cy="853268"/>
            </a:xfrm>
            <a:prstGeom prst="rect">
              <a:avLst/>
            </a:prstGeom>
          </p:spPr>
        </p:pic>
        <p:sp>
          <p:nvSpPr>
            <p:cNvPr id="712" name="TextBox 711">
              <a:extLst>
                <a:ext uri="{FF2B5EF4-FFF2-40B4-BE49-F238E27FC236}">
                  <a16:creationId xmlns:a16="http://schemas.microsoft.com/office/drawing/2014/main" id="{D9125A36-2345-42B0-A648-BEB3B4292DD1}"/>
                </a:ext>
              </a:extLst>
            </p:cNvPr>
            <p:cNvSpPr txBox="1"/>
            <p:nvPr/>
          </p:nvSpPr>
          <p:spPr>
            <a:xfrm>
              <a:off x="5517679" y="1494703"/>
              <a:ext cx="1154101" cy="4764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TOÁN</a:t>
              </a:r>
            </a:p>
          </p:txBody>
        </p:sp>
      </p:grpSp>
      <p:sp>
        <p:nvSpPr>
          <p:cNvPr id="713" name="TextBox 712">
            <a:extLst>
              <a:ext uri="{FF2B5EF4-FFF2-40B4-BE49-F238E27FC236}">
                <a16:creationId xmlns:a16="http://schemas.microsoft.com/office/drawing/2014/main" id="{484A1AAD-AAFC-4C2F-B12F-B4C3F1001FF4}"/>
              </a:ext>
            </a:extLst>
          </p:cNvPr>
          <p:cNvSpPr txBox="1"/>
          <p:nvPr/>
        </p:nvSpPr>
        <p:spPr>
          <a:xfrm>
            <a:off x="2428203" y="1220225"/>
            <a:ext cx="713785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Tư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E1F3B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714" name="TextBox 713">
            <a:extLst>
              <a:ext uri="{FF2B5EF4-FFF2-40B4-BE49-F238E27FC236}">
                <a16:creationId xmlns:a16="http://schemas.microsoft.com/office/drawing/2014/main" id="{D7CE8C5E-375F-4C8D-B5DE-BDF8252A15C5}"/>
              </a:ext>
            </a:extLst>
          </p:cNvPr>
          <p:cNvSpPr txBox="1"/>
          <p:nvPr/>
        </p:nvSpPr>
        <p:spPr>
          <a:xfrm>
            <a:off x="1763511" y="2637724"/>
            <a:ext cx="8433863" cy="29915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Phép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trừ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nhớ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phạm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vi 100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1)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43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6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2000">
                                          <p:cBhvr additive="base">
                                            <p:cTn id="7" dur="1000" fill="hold"/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2000">
                                          <p:cBhvr additive="base">
                                            <p:cTn id="8" dur="1000" fill="hold"/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7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1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6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7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7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14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7301504" y="267576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任意多边形 3"/>
          <p:cNvSpPr/>
          <p:nvPr/>
        </p:nvSpPr>
        <p:spPr>
          <a:xfrm>
            <a:off x="329617" y="1458992"/>
            <a:ext cx="3049260" cy="1285050"/>
          </a:xfrm>
          <a:custGeom>
            <a:avLst/>
            <a:gdLst>
              <a:gd name="connsiteX0" fmla="*/ 0 w 3482366"/>
              <a:gd name="connsiteY0" fmla="*/ 1024911 h 1680030"/>
              <a:gd name="connsiteX1" fmla="*/ 818866 w 3482366"/>
              <a:gd name="connsiteY1" fmla="*/ 1598117 h 1680030"/>
              <a:gd name="connsiteX2" fmla="*/ 2975212 w 3482366"/>
              <a:gd name="connsiteY2" fmla="*/ 1543526 h 1680030"/>
              <a:gd name="connsiteX3" fmla="*/ 3398293 w 3482366"/>
              <a:gd name="connsiteY3" fmla="*/ 369819 h 1680030"/>
              <a:gd name="connsiteX4" fmla="*/ 1705970 w 3482366"/>
              <a:gd name="connsiteY4" fmla="*/ 1329 h 1680030"/>
              <a:gd name="connsiteX5" fmla="*/ 723332 w 3482366"/>
              <a:gd name="connsiteY5" fmla="*/ 465353 h 1680030"/>
              <a:gd name="connsiteX6" fmla="*/ 423081 w 3482366"/>
              <a:gd name="connsiteY6" fmla="*/ 1079502 h 168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2366" h="1680030">
                <a:moveTo>
                  <a:pt x="0" y="1024911"/>
                </a:moveTo>
                <a:cubicBezTo>
                  <a:pt x="161498" y="1268296"/>
                  <a:pt x="322997" y="1511681"/>
                  <a:pt x="818866" y="1598117"/>
                </a:cubicBezTo>
                <a:cubicBezTo>
                  <a:pt x="1314735" y="1684553"/>
                  <a:pt x="2545308" y="1748242"/>
                  <a:pt x="2975212" y="1543526"/>
                </a:cubicBezTo>
                <a:cubicBezTo>
                  <a:pt x="3405116" y="1338810"/>
                  <a:pt x="3609833" y="626852"/>
                  <a:pt x="3398293" y="369819"/>
                </a:cubicBezTo>
                <a:cubicBezTo>
                  <a:pt x="3186753" y="112786"/>
                  <a:pt x="2151797" y="-14593"/>
                  <a:pt x="1705970" y="1329"/>
                </a:cubicBezTo>
                <a:cubicBezTo>
                  <a:pt x="1260143" y="17251"/>
                  <a:pt x="937147" y="285658"/>
                  <a:pt x="723332" y="465353"/>
                </a:cubicBezTo>
                <a:cubicBezTo>
                  <a:pt x="509517" y="645048"/>
                  <a:pt x="466299" y="862275"/>
                  <a:pt x="423081" y="1079502"/>
                </a:cubicBezTo>
              </a:path>
            </a:pathLst>
          </a:custGeom>
          <a:noFill/>
          <a:ln w="28575">
            <a:solidFill>
              <a:srgbClr val="F15B29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7153711" y="1178187"/>
            <a:ext cx="465947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 – 25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072A16-5565-4297-9EDF-09BD18F425F9}"/>
              </a:ext>
            </a:extLst>
          </p:cNvPr>
          <p:cNvGrpSpPr/>
          <p:nvPr/>
        </p:nvGrpSpPr>
        <p:grpSpPr>
          <a:xfrm>
            <a:off x="7197182" y="3012128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36" name="Rectangle: Rounded Corners 59">
              <a:extLst>
                <a:ext uri="{FF2B5EF4-FFF2-40B4-BE49-F238E27FC236}">
                  <a16:creationId xmlns:a16="http://schemas.microsoft.com/office/drawing/2014/main" id="{AF7F0845-EB02-42DE-9A14-CAD252DBC88F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A4DB58-056B-48FB-AE4A-2EBD1C7CAE19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F66F37C1-C198-4ED1-9F6F-943D0996D69C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873F05EC-E669-4207-9BDC-4AE0AFEFC418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06738883-5062-4A15-B603-FD9714807558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2C320904-D1FC-4CAB-A047-22829136B2B8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84D8702A-8728-4F5D-9C73-63357380EF12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6339BB7B-960F-424A-8FFB-A63C7ED58CDA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E5596237-E6C4-4D64-9847-557152913153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09762DDF-4DA8-408A-BC60-5355707FC571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E6EB9B34-3BB4-4182-AFCD-81683ED6227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CF8C7B4B-E008-4A3D-945C-4D492797A986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7934467" y="3012128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50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62" name="Cube 61">
            <a:extLst>
              <a:ext uri="{FF2B5EF4-FFF2-40B4-BE49-F238E27FC236}">
                <a16:creationId xmlns:a16="http://schemas.microsoft.com/office/drawing/2014/main" id="{4C0919BE-81F4-434E-B302-31721791C55E}"/>
              </a:ext>
            </a:extLst>
          </p:cNvPr>
          <p:cNvSpPr/>
          <p:nvPr/>
        </p:nvSpPr>
        <p:spPr>
          <a:xfrm>
            <a:off x="9222677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3" name="Cube 62">
            <a:extLst>
              <a:ext uri="{FF2B5EF4-FFF2-40B4-BE49-F238E27FC236}">
                <a16:creationId xmlns:a16="http://schemas.microsoft.com/office/drawing/2014/main" id="{682C00ED-AACD-40D3-8E64-04F89CBDCC17}"/>
              </a:ext>
            </a:extLst>
          </p:cNvPr>
          <p:cNvSpPr/>
          <p:nvPr/>
        </p:nvSpPr>
        <p:spPr>
          <a:xfrm>
            <a:off x="9636103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4" name="Cube 63">
            <a:extLst>
              <a:ext uri="{FF2B5EF4-FFF2-40B4-BE49-F238E27FC236}">
                <a16:creationId xmlns:a16="http://schemas.microsoft.com/office/drawing/2014/main" id="{0F1F7E5B-4CC4-42C7-B2BC-C7DB4ABCD280}"/>
              </a:ext>
            </a:extLst>
          </p:cNvPr>
          <p:cNvSpPr/>
          <p:nvPr/>
        </p:nvSpPr>
        <p:spPr>
          <a:xfrm>
            <a:off x="10049529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5" name="Cube 64">
            <a:extLst>
              <a:ext uri="{FF2B5EF4-FFF2-40B4-BE49-F238E27FC236}">
                <a16:creationId xmlns:a16="http://schemas.microsoft.com/office/drawing/2014/main" id="{32B7AE61-FD8E-4E9F-8982-886F6305A4F2}"/>
              </a:ext>
            </a:extLst>
          </p:cNvPr>
          <p:cNvSpPr/>
          <p:nvPr/>
        </p:nvSpPr>
        <p:spPr>
          <a:xfrm>
            <a:off x="10462955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6" name="Cube 65">
            <a:extLst>
              <a:ext uri="{FF2B5EF4-FFF2-40B4-BE49-F238E27FC236}">
                <a16:creationId xmlns:a16="http://schemas.microsoft.com/office/drawing/2014/main" id="{89DC2CA4-F337-4C28-93F6-F2713C358161}"/>
              </a:ext>
            </a:extLst>
          </p:cNvPr>
          <p:cNvSpPr/>
          <p:nvPr/>
        </p:nvSpPr>
        <p:spPr>
          <a:xfrm>
            <a:off x="10876382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7" name="Cube 66">
            <a:extLst>
              <a:ext uri="{FF2B5EF4-FFF2-40B4-BE49-F238E27FC236}">
                <a16:creationId xmlns:a16="http://schemas.microsoft.com/office/drawing/2014/main" id="{27CEAEB0-B8D1-43AC-9701-9CB206AA3239}"/>
              </a:ext>
            </a:extLst>
          </p:cNvPr>
          <p:cNvSpPr/>
          <p:nvPr/>
        </p:nvSpPr>
        <p:spPr>
          <a:xfrm>
            <a:off x="9222677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8" name="Cube 67">
            <a:extLst>
              <a:ext uri="{FF2B5EF4-FFF2-40B4-BE49-F238E27FC236}">
                <a16:creationId xmlns:a16="http://schemas.microsoft.com/office/drawing/2014/main" id="{1D4634BE-E513-4E99-850A-10266242AD55}"/>
              </a:ext>
            </a:extLst>
          </p:cNvPr>
          <p:cNvSpPr/>
          <p:nvPr/>
        </p:nvSpPr>
        <p:spPr>
          <a:xfrm>
            <a:off x="9636103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9" name="Cube 68">
            <a:extLst>
              <a:ext uri="{FF2B5EF4-FFF2-40B4-BE49-F238E27FC236}">
                <a16:creationId xmlns:a16="http://schemas.microsoft.com/office/drawing/2014/main" id="{36F53000-F7D6-4C7E-8CBF-13F1DAB08215}"/>
              </a:ext>
            </a:extLst>
          </p:cNvPr>
          <p:cNvSpPr/>
          <p:nvPr/>
        </p:nvSpPr>
        <p:spPr>
          <a:xfrm>
            <a:off x="10049529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0" name="Cube 69">
            <a:extLst>
              <a:ext uri="{FF2B5EF4-FFF2-40B4-BE49-F238E27FC236}">
                <a16:creationId xmlns:a16="http://schemas.microsoft.com/office/drawing/2014/main" id="{8510BA30-D87E-406C-A3D5-BE5C8856825B}"/>
              </a:ext>
            </a:extLst>
          </p:cNvPr>
          <p:cNvSpPr/>
          <p:nvPr/>
        </p:nvSpPr>
        <p:spPr>
          <a:xfrm>
            <a:off x="10462955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1" name="Cube 70">
            <a:extLst>
              <a:ext uri="{FF2B5EF4-FFF2-40B4-BE49-F238E27FC236}">
                <a16:creationId xmlns:a16="http://schemas.microsoft.com/office/drawing/2014/main" id="{F2CDC6F3-C7F6-47FF-B376-36537D5DACFA}"/>
              </a:ext>
            </a:extLst>
          </p:cNvPr>
          <p:cNvSpPr/>
          <p:nvPr/>
        </p:nvSpPr>
        <p:spPr>
          <a:xfrm>
            <a:off x="10876382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7CE8C5E-375F-4C8D-B5DE-BDF8252A15C5}"/>
              </a:ext>
            </a:extLst>
          </p:cNvPr>
          <p:cNvSpPr txBox="1"/>
          <p:nvPr/>
        </p:nvSpPr>
        <p:spPr>
          <a:xfrm>
            <a:off x="1170888" y="1576420"/>
            <a:ext cx="1864293" cy="9101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5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296339" y="3237030"/>
            <a:ext cx="5486400" cy="185700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C0F61DFF-DA5C-4F9C-A167-987487BEA6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432" y="4796936"/>
            <a:ext cx="1450572" cy="1853327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D7CE8C5E-375F-4C8D-B5DE-BDF8252A15C5}"/>
              </a:ext>
            </a:extLst>
          </p:cNvPr>
          <p:cNvSpPr txBox="1"/>
          <p:nvPr/>
        </p:nvSpPr>
        <p:spPr>
          <a:xfrm>
            <a:off x="905139" y="3244909"/>
            <a:ext cx="4268797" cy="14773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>
              <a:defRPr/>
            </a:pPr>
            <a:r>
              <a:rPr lang="en-US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>
              <a:defRPr/>
            </a:pPr>
            <a:r>
              <a:rPr lang="en-US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2583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072A16-5565-4297-9EDF-09BD18F425F9}"/>
              </a:ext>
            </a:extLst>
          </p:cNvPr>
          <p:cNvGrpSpPr/>
          <p:nvPr/>
        </p:nvGrpSpPr>
        <p:grpSpPr>
          <a:xfrm>
            <a:off x="381102" y="248570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36" name="Rectangle: Rounded Corners 59">
              <a:extLst>
                <a:ext uri="{FF2B5EF4-FFF2-40B4-BE49-F238E27FC236}">
                  <a16:creationId xmlns:a16="http://schemas.microsoft.com/office/drawing/2014/main" id="{AF7F0845-EB02-42DE-9A14-CAD252DBC88F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A4DB58-056B-48FB-AE4A-2EBD1C7CAE19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F66F37C1-C198-4ED1-9F6F-943D0996D69C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873F05EC-E669-4207-9BDC-4AE0AFEFC418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06738883-5062-4A15-B603-FD9714807558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2C320904-D1FC-4CAB-A047-22829136B2B8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84D8702A-8728-4F5D-9C73-63357380EF12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6339BB7B-960F-424A-8FFB-A63C7ED58CDA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E5596237-E6C4-4D64-9847-557152913153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09762DDF-4DA8-408A-BC60-5355707FC571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E6EB9B34-3BB4-4182-AFCD-81683ED6227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CF8C7B4B-E008-4A3D-945C-4D492797A986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1089359" y="248570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50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1811640" y="248570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74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76" name="Cube 75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77" name="Cube 76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78" name="Cube 77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79" name="Cube 78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2" name="Cube 81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3" name="Cube 82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4" name="Cube 83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5" name="Cube 84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86" name="Cube 85">
            <a:extLst>
              <a:ext uri="{FF2B5EF4-FFF2-40B4-BE49-F238E27FC236}">
                <a16:creationId xmlns:a16="http://schemas.microsoft.com/office/drawing/2014/main" id="{32B7AE61-FD8E-4E9F-8982-886F6305A4F2}"/>
              </a:ext>
            </a:extLst>
          </p:cNvPr>
          <p:cNvSpPr/>
          <p:nvPr/>
        </p:nvSpPr>
        <p:spPr>
          <a:xfrm>
            <a:off x="2677037" y="5042784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87" name="Cube 86">
            <a:extLst>
              <a:ext uri="{FF2B5EF4-FFF2-40B4-BE49-F238E27FC236}">
                <a16:creationId xmlns:a16="http://schemas.microsoft.com/office/drawing/2014/main" id="{89DC2CA4-F337-4C28-93F6-F2713C358161}"/>
              </a:ext>
            </a:extLst>
          </p:cNvPr>
          <p:cNvSpPr/>
          <p:nvPr/>
        </p:nvSpPr>
        <p:spPr>
          <a:xfrm>
            <a:off x="3090464" y="5042784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88" name="Cube 87">
            <a:extLst>
              <a:ext uri="{FF2B5EF4-FFF2-40B4-BE49-F238E27FC236}">
                <a16:creationId xmlns:a16="http://schemas.microsoft.com/office/drawing/2014/main" id="{8510BA30-D87E-406C-A3D5-BE5C8856825B}"/>
              </a:ext>
            </a:extLst>
          </p:cNvPr>
          <p:cNvSpPr/>
          <p:nvPr/>
        </p:nvSpPr>
        <p:spPr>
          <a:xfrm>
            <a:off x="2677037" y="456021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89" name="Cube 88">
            <a:extLst>
              <a:ext uri="{FF2B5EF4-FFF2-40B4-BE49-F238E27FC236}">
                <a16:creationId xmlns:a16="http://schemas.microsoft.com/office/drawing/2014/main" id="{F2CDC6F3-C7F6-47FF-B376-36537D5DACFA}"/>
              </a:ext>
            </a:extLst>
          </p:cNvPr>
          <p:cNvSpPr/>
          <p:nvPr/>
        </p:nvSpPr>
        <p:spPr>
          <a:xfrm>
            <a:off x="3090464" y="456021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332289" y="5901146"/>
            <a:ext cx="1110951" cy="5785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5696"/>
                </a:solidFill>
              </a:rPr>
              <a:t>34</a:t>
            </a:r>
            <a:endParaRPr lang="en-US" sz="4400" b="1" dirty="0">
              <a:solidFill>
                <a:srgbClr val="005696"/>
              </a:solidFill>
            </a:endParaRPr>
          </a:p>
        </p:txBody>
      </p:sp>
      <p:sp>
        <p:nvSpPr>
          <p:cNvPr id="91" name="Left Brace 90">
            <a:extLst>
              <a:ext uri="{FF2B5EF4-FFF2-40B4-BE49-F238E27FC236}">
                <a16:creationId xmlns:a16="http://schemas.microsoft.com/office/drawing/2014/main" id="{6CD10AA2-D47B-41F1-B950-925DDF7DCEB0}"/>
              </a:ext>
            </a:extLst>
          </p:cNvPr>
          <p:cNvSpPr/>
          <p:nvPr/>
        </p:nvSpPr>
        <p:spPr>
          <a:xfrm rot="16200000">
            <a:off x="1752556" y="4042994"/>
            <a:ext cx="270419" cy="3072370"/>
          </a:xfrm>
          <a:prstGeom prst="leftBrace">
            <a:avLst>
              <a:gd name="adj1" fmla="val 68777"/>
              <a:gd name="adj2" fmla="val 50000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ube 94">
            <a:extLst>
              <a:ext uri="{FF2B5EF4-FFF2-40B4-BE49-F238E27FC236}">
                <a16:creationId xmlns:a16="http://schemas.microsoft.com/office/drawing/2014/main" id="{AA172E27-4C05-45DB-9B66-BB4A782C44E5}"/>
              </a:ext>
            </a:extLst>
          </p:cNvPr>
          <p:cNvSpPr/>
          <p:nvPr/>
        </p:nvSpPr>
        <p:spPr>
          <a:xfrm>
            <a:off x="4125744" y="5017383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6" name="Cube 95">
            <a:extLst>
              <a:ext uri="{FF2B5EF4-FFF2-40B4-BE49-F238E27FC236}">
                <a16:creationId xmlns:a16="http://schemas.microsoft.com/office/drawing/2014/main" id="{D4E4955D-FDBB-44A2-84CC-092788903DC6}"/>
              </a:ext>
            </a:extLst>
          </p:cNvPr>
          <p:cNvSpPr/>
          <p:nvPr/>
        </p:nvSpPr>
        <p:spPr>
          <a:xfrm>
            <a:off x="4125743" y="4753877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7" name="Cube 96">
            <a:extLst>
              <a:ext uri="{FF2B5EF4-FFF2-40B4-BE49-F238E27FC236}">
                <a16:creationId xmlns:a16="http://schemas.microsoft.com/office/drawing/2014/main" id="{631C14DA-E072-4D01-8923-8425CB962565}"/>
              </a:ext>
            </a:extLst>
          </p:cNvPr>
          <p:cNvSpPr/>
          <p:nvPr/>
        </p:nvSpPr>
        <p:spPr>
          <a:xfrm>
            <a:off x="4125743" y="4490372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8" name="Cube 97">
            <a:extLst>
              <a:ext uri="{FF2B5EF4-FFF2-40B4-BE49-F238E27FC236}">
                <a16:creationId xmlns:a16="http://schemas.microsoft.com/office/drawing/2014/main" id="{3BF59A92-9B52-4BBD-A3AF-C268B2C3CBDE}"/>
              </a:ext>
            </a:extLst>
          </p:cNvPr>
          <p:cNvSpPr/>
          <p:nvPr/>
        </p:nvSpPr>
        <p:spPr>
          <a:xfrm>
            <a:off x="4125742" y="4226866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9" name="Cube 98">
            <a:extLst>
              <a:ext uri="{FF2B5EF4-FFF2-40B4-BE49-F238E27FC236}">
                <a16:creationId xmlns:a16="http://schemas.microsoft.com/office/drawing/2014/main" id="{368A8FD2-4996-433F-BCD6-DE17CF3281AF}"/>
              </a:ext>
            </a:extLst>
          </p:cNvPr>
          <p:cNvSpPr/>
          <p:nvPr/>
        </p:nvSpPr>
        <p:spPr>
          <a:xfrm>
            <a:off x="4125742" y="3963360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0" name="Cube 99">
            <a:extLst>
              <a:ext uri="{FF2B5EF4-FFF2-40B4-BE49-F238E27FC236}">
                <a16:creationId xmlns:a16="http://schemas.microsoft.com/office/drawing/2014/main" id="{A5D62C4F-E098-47F1-85CE-9E4A2E04526B}"/>
              </a:ext>
            </a:extLst>
          </p:cNvPr>
          <p:cNvSpPr/>
          <p:nvPr/>
        </p:nvSpPr>
        <p:spPr>
          <a:xfrm>
            <a:off x="4125741" y="3684415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id="{C893CACC-56FA-44D8-B8A9-9DE130A782F2}"/>
              </a:ext>
            </a:extLst>
          </p:cNvPr>
          <p:cNvSpPr/>
          <p:nvPr/>
        </p:nvSpPr>
        <p:spPr>
          <a:xfrm>
            <a:off x="4125741" y="3420909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BF4F2F08-C5DC-44F5-A444-D8AB5650D1F4}"/>
              </a:ext>
            </a:extLst>
          </p:cNvPr>
          <p:cNvSpPr/>
          <p:nvPr/>
        </p:nvSpPr>
        <p:spPr>
          <a:xfrm>
            <a:off x="4125740" y="3157403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id="{00954D50-E629-48D3-9145-6B8F3CC2FC49}"/>
              </a:ext>
            </a:extLst>
          </p:cNvPr>
          <p:cNvSpPr/>
          <p:nvPr/>
        </p:nvSpPr>
        <p:spPr>
          <a:xfrm>
            <a:off x="4125740" y="2900468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4" name="Cube 103">
            <a:extLst>
              <a:ext uri="{FF2B5EF4-FFF2-40B4-BE49-F238E27FC236}">
                <a16:creationId xmlns:a16="http://schemas.microsoft.com/office/drawing/2014/main" id="{90A52B35-E9B5-4464-9A53-1E57AD33960C}"/>
              </a:ext>
            </a:extLst>
          </p:cNvPr>
          <p:cNvSpPr/>
          <p:nvPr/>
        </p:nvSpPr>
        <p:spPr>
          <a:xfrm>
            <a:off x="4125739" y="2636962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id="{32B7AE61-FD8E-4E9F-8982-886F6305A4F2}"/>
              </a:ext>
            </a:extLst>
          </p:cNvPr>
          <p:cNvSpPr/>
          <p:nvPr/>
        </p:nvSpPr>
        <p:spPr>
          <a:xfrm>
            <a:off x="4710362" y="498863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6" name="Cube 105">
            <a:extLst>
              <a:ext uri="{FF2B5EF4-FFF2-40B4-BE49-F238E27FC236}">
                <a16:creationId xmlns:a16="http://schemas.microsoft.com/office/drawing/2014/main" id="{89DC2CA4-F337-4C28-93F6-F2713C358161}"/>
              </a:ext>
            </a:extLst>
          </p:cNvPr>
          <p:cNvSpPr/>
          <p:nvPr/>
        </p:nvSpPr>
        <p:spPr>
          <a:xfrm>
            <a:off x="5123789" y="498863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7" name="Cube 106">
            <a:extLst>
              <a:ext uri="{FF2B5EF4-FFF2-40B4-BE49-F238E27FC236}">
                <a16:creationId xmlns:a16="http://schemas.microsoft.com/office/drawing/2014/main" id="{8510BA30-D87E-406C-A3D5-BE5C8856825B}"/>
              </a:ext>
            </a:extLst>
          </p:cNvPr>
          <p:cNvSpPr/>
          <p:nvPr/>
        </p:nvSpPr>
        <p:spPr>
          <a:xfrm>
            <a:off x="4710362" y="4506065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8" name="Cube 107">
            <a:extLst>
              <a:ext uri="{FF2B5EF4-FFF2-40B4-BE49-F238E27FC236}">
                <a16:creationId xmlns:a16="http://schemas.microsoft.com/office/drawing/2014/main" id="{F2CDC6F3-C7F6-47FF-B376-36537D5DACFA}"/>
              </a:ext>
            </a:extLst>
          </p:cNvPr>
          <p:cNvSpPr/>
          <p:nvPr/>
        </p:nvSpPr>
        <p:spPr>
          <a:xfrm>
            <a:off x="5123789" y="4506065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7" name="PA_库_文本框 11"/>
          <p:cNvSpPr txBox="1"/>
          <p:nvPr>
            <p:custDataLst>
              <p:tags r:id="rId3"/>
            </p:custDataLst>
          </p:nvPr>
        </p:nvSpPr>
        <p:spPr>
          <a:xfrm>
            <a:off x="6546133" y="231558"/>
            <a:ext cx="55333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Để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thực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hiện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phép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trừ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: 34 – 5 ta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có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thể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thực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hiện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như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sau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:</a:t>
            </a:r>
            <a:endParaRPr lang="zh-CN" altLang="en-US" sz="4000" b="1" dirty="0">
              <a:solidFill>
                <a:srgbClr val="1E1F3B"/>
              </a:solidFill>
              <a:effectLst/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1136282" y="1397271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28015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1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2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5" dur="7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6" dur="7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9" dur="75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0" dur="75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 p14:presetBounceEnd="44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3" dur="75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4" dur="75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44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7" dur="75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8" dur="75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44000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31" dur="75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32" dur="75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7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10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4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7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37" presetClass="path" presetSubtype="0" accel="50000" decel="5000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125E-6 -2.22222E-6 L 0.04766 0.04005 C 0.05756 0.04908 0.07253 0.05394 0.08815 0.05394 C 0.10599 0.05394 0.12032 0.04908 0.13021 0.04005 L 0.178 -2.22222E-6 " pathEditMode="relative" rAng="0" ptsTypes="AAAAA">
                                          <p:cBhvr>
                                            <p:cTn id="52" dur="2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3" presetID="37" presetClass="path" presetSubtype="0" accel="50000" decel="5000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-2.22222E-6 L 0.04765 0.04005 C 0.05755 0.04908 0.07252 0.05394 0.08815 0.05394 C 0.10599 0.05394 0.12031 0.04908 0.13021 0.04005 L 0.17799 -2.22222E-6 " pathEditMode="relative" rAng="0" ptsTypes="AAAAA">
                                          <p:cBhvr>
                                            <p:cTn id="54" dur="2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5" presetID="37" presetClass="path" presetSubtype="0" accel="50000" decel="5000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125E-6 -1.85185E-6 L 0.04766 0.04005 C 0.05756 0.04908 0.07253 0.05394 0.08815 0.05394 C 0.10599 0.05394 0.12032 0.04908 0.13021 0.04005 L 0.178 -1.85185E-6 " pathEditMode="relative" rAng="0" ptsTypes="AAAAA">
                                          <p:cBhvr>
                                            <p:cTn id="56" dur="2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7" presetID="37" presetClass="path" presetSubtype="0" accel="50000" decel="5000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-1.85185E-6 L 0.04765 0.04005 C 0.05755 0.04908 0.07252 0.05394 0.08815 0.05394 C 0.10599 0.05394 0.12031 0.04908 0.13021 0.04005 L 0.17799 -1.85185E-6 " pathEditMode="relative" rAng="0" ptsTypes="AAAAA">
                                          <p:cBhvr>
                                            <p:cTn id="58" dur="2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9" presetID="37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7.40741E-7 L 0.04935 0.04005 C 0.05951 0.04907 0.075 0.05393 0.09115 0.05393 C 0.10951 0.05393 0.12435 0.04907 0.13451 0.04005 L 0.18399 7.40741E-7 " pathEditMode="relative" rAng="0" ptsTypes="AAAAA">
                                          <p:cBhvr>
                                            <p:cTn id="60" dur="2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9193" y="268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1" fill="hold">
                          <p:stCondLst>
                            <p:cond delay="indefinite"/>
                          </p:stCondLst>
                          <p:childTnLst>
                            <p:par>
                              <p:cTn id="6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3" presetID="10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4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7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5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6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8" fill="hold">
                          <p:stCondLst>
                            <p:cond delay="indefinite"/>
                          </p:stCondLst>
                          <p:childTnLst>
                            <p:par>
                              <p:cTn id="7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9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0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3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6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5" dur="5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8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1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2" presetID="50" presetClass="path" presetSubtype="0" accel="50000" de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79167E-6 3.7037E-7 L 0.04062 3.7037E-7 C 0.05872 3.7037E-7 0.08125 0.05486 0.08125 0.09954 L 0.08125 0.19907 " pathEditMode="relative" rAng="0" ptsTypes="AAAA">
                                          <p:cBhvr>
                                            <p:cTn id="123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062" y="995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6" grpId="0" animBg="1"/>
          <p:bldP spid="86" grpId="1" animBg="1"/>
          <p:bldP spid="86" grpId="2" animBg="1"/>
          <p:bldP spid="87" grpId="0" animBg="1"/>
          <p:bldP spid="87" grpId="1" animBg="1"/>
          <p:bldP spid="87" grpId="2" animBg="1"/>
          <p:bldP spid="88" grpId="0" animBg="1"/>
          <p:bldP spid="88" grpId="1" animBg="1"/>
          <p:bldP spid="88" grpId="2" animBg="1"/>
          <p:bldP spid="89" grpId="0" animBg="1"/>
          <p:bldP spid="89" grpId="1" animBg="1"/>
          <p:bldP spid="89" grpId="2" animBg="1"/>
          <p:bldP spid="90" grpId="0" animBg="1"/>
          <p:bldP spid="90" grpId="1" animBg="1"/>
          <p:bldP spid="91" grpId="0" animBg="1"/>
          <p:bldP spid="91" grpId="1" animBg="1"/>
          <p:bldP spid="95" grpId="0" animBg="1"/>
          <p:bldP spid="96" grpId="0" animBg="1"/>
          <p:bldP spid="97" grpId="0" animBg="1"/>
          <p:bldP spid="98" grpId="0" animBg="1"/>
          <p:bldP spid="99" grpId="0" animBg="1"/>
          <p:bldP spid="100" grpId="0" animBg="1"/>
          <p:bldP spid="101" grpId="0" animBg="1"/>
          <p:bldP spid="102" grpId="0" animBg="1"/>
          <p:bldP spid="103" grpId="0" animBg="1"/>
          <p:bldP spid="104" grpId="0" animBg="1"/>
          <p:bldP spid="104" grpId="1" animBg="1"/>
          <p:bldP spid="105" grpId="0" animBg="1"/>
          <p:bldP spid="106" grpId="0" animBg="1"/>
          <p:bldP spid="107" grpId="0" animBg="1"/>
          <p:bldP spid="10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7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10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4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7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37" presetClass="path" presetSubtype="0" accel="50000" decel="5000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125E-6 -2.22222E-6 L 0.04766 0.04005 C 0.05756 0.04908 0.07253 0.05394 0.08815 0.05394 C 0.10599 0.05394 0.12032 0.04908 0.13021 0.04005 L 0.178 -2.22222E-6 " pathEditMode="relative" rAng="0" ptsTypes="AAAAA">
                                          <p:cBhvr>
                                            <p:cTn id="52" dur="2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3" presetID="37" presetClass="path" presetSubtype="0" accel="50000" decel="5000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-2.22222E-6 L 0.04765 0.04005 C 0.05755 0.04908 0.07252 0.05394 0.08815 0.05394 C 0.10599 0.05394 0.12031 0.04908 0.13021 0.04005 L 0.17799 -2.22222E-6 " pathEditMode="relative" rAng="0" ptsTypes="AAAAA">
                                          <p:cBhvr>
                                            <p:cTn id="54" dur="2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5" presetID="37" presetClass="path" presetSubtype="0" accel="50000" decel="5000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125E-6 -1.85185E-6 L 0.04766 0.04005 C 0.05756 0.04908 0.07253 0.05394 0.08815 0.05394 C 0.10599 0.05394 0.12032 0.04908 0.13021 0.04005 L 0.178 -1.85185E-6 " pathEditMode="relative" rAng="0" ptsTypes="AAAAA">
                                          <p:cBhvr>
                                            <p:cTn id="56" dur="2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7" presetID="37" presetClass="path" presetSubtype="0" accel="50000" decel="5000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-1.85185E-6 L 0.04765 0.04005 C 0.05755 0.04908 0.07252 0.05394 0.08815 0.05394 C 0.10599 0.05394 0.12031 0.04908 0.13021 0.04005 L 0.17799 -1.85185E-6 " pathEditMode="relative" rAng="0" ptsTypes="AAAAA">
                                          <p:cBhvr>
                                            <p:cTn id="58" dur="2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9" presetID="37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7.40741E-7 L 0.04935 0.04005 C 0.05951 0.04907 0.075 0.05393 0.09115 0.05393 C 0.10951 0.05393 0.12435 0.04907 0.13451 0.04005 L 0.18399 7.40741E-7 " pathEditMode="relative" rAng="0" ptsTypes="AAAAA">
                                          <p:cBhvr>
                                            <p:cTn id="60" dur="2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9193" y="268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1" fill="hold">
                          <p:stCondLst>
                            <p:cond delay="indefinite"/>
                          </p:stCondLst>
                          <p:childTnLst>
                            <p:par>
                              <p:cTn id="6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3" presetID="10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4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7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5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6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8" fill="hold">
                          <p:stCondLst>
                            <p:cond delay="indefinite"/>
                          </p:stCondLst>
                          <p:childTnLst>
                            <p:par>
                              <p:cTn id="7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9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0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3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6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5" dur="5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8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1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2" presetID="50" presetClass="path" presetSubtype="0" accel="50000" de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79167E-6 3.7037E-7 L 0.04062 3.7037E-7 C 0.05872 3.7037E-7 0.08125 0.05486 0.08125 0.09954 L 0.08125 0.19907 " pathEditMode="relative" rAng="0" ptsTypes="AAAA">
                                          <p:cBhvr>
                                            <p:cTn id="123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062" y="995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6" grpId="0" animBg="1"/>
          <p:bldP spid="86" grpId="1" animBg="1"/>
          <p:bldP spid="86" grpId="2" animBg="1"/>
          <p:bldP spid="87" grpId="0" animBg="1"/>
          <p:bldP spid="87" grpId="1" animBg="1"/>
          <p:bldP spid="87" grpId="2" animBg="1"/>
          <p:bldP spid="88" grpId="0" animBg="1"/>
          <p:bldP spid="88" grpId="1" animBg="1"/>
          <p:bldP spid="88" grpId="2" animBg="1"/>
          <p:bldP spid="89" grpId="0" animBg="1"/>
          <p:bldP spid="89" grpId="1" animBg="1"/>
          <p:bldP spid="89" grpId="2" animBg="1"/>
          <p:bldP spid="90" grpId="0" animBg="1"/>
          <p:bldP spid="90" grpId="1" animBg="1"/>
          <p:bldP spid="91" grpId="0" animBg="1"/>
          <p:bldP spid="91" grpId="1" animBg="1"/>
          <p:bldP spid="95" grpId="0" animBg="1"/>
          <p:bldP spid="96" grpId="0" animBg="1"/>
          <p:bldP spid="97" grpId="0" animBg="1"/>
          <p:bldP spid="98" grpId="0" animBg="1"/>
          <p:bldP spid="99" grpId="0" animBg="1"/>
          <p:bldP spid="100" grpId="0" animBg="1"/>
          <p:bldP spid="101" grpId="0" animBg="1"/>
          <p:bldP spid="102" grpId="0" animBg="1"/>
          <p:bldP spid="103" grpId="0" animBg="1"/>
          <p:bldP spid="104" grpId="0" animBg="1"/>
          <p:bldP spid="104" grpId="1" animBg="1"/>
          <p:bldP spid="105" grpId="0" animBg="1"/>
          <p:bldP spid="106" grpId="0" animBg="1"/>
          <p:bldP spid="107" grpId="0" animBg="1"/>
          <p:bldP spid="108" grpId="0" animBg="1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072A16-5565-4297-9EDF-09BD18F425F9}"/>
              </a:ext>
            </a:extLst>
          </p:cNvPr>
          <p:cNvGrpSpPr/>
          <p:nvPr/>
        </p:nvGrpSpPr>
        <p:grpSpPr>
          <a:xfrm>
            <a:off x="381102" y="252380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36" name="Rectangle: Rounded Corners 59">
              <a:extLst>
                <a:ext uri="{FF2B5EF4-FFF2-40B4-BE49-F238E27FC236}">
                  <a16:creationId xmlns:a16="http://schemas.microsoft.com/office/drawing/2014/main" id="{AF7F0845-EB02-42DE-9A14-CAD252DBC88F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A4DB58-056B-48FB-AE4A-2EBD1C7CAE19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F66F37C1-C198-4ED1-9F6F-943D0996D69C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873F05EC-E669-4207-9BDC-4AE0AFEFC418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06738883-5062-4A15-B603-FD9714807558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2C320904-D1FC-4CAB-A047-22829136B2B8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84D8702A-8728-4F5D-9C73-63357380EF12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6339BB7B-960F-424A-8FFB-A63C7ED58CDA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E5596237-E6C4-4D64-9847-557152913153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09762DDF-4DA8-408A-BC60-5355707FC571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E6EB9B34-3BB4-4182-AFCD-81683ED6227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CF8C7B4B-E008-4A3D-945C-4D492797A986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1089359" y="252380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50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90" name="Rounded Rectangle 89"/>
          <p:cNvSpPr/>
          <p:nvPr/>
        </p:nvSpPr>
        <p:spPr>
          <a:xfrm>
            <a:off x="2062582" y="6018464"/>
            <a:ext cx="869304" cy="5785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29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91" name="Left Brace 90">
            <a:extLst>
              <a:ext uri="{FF2B5EF4-FFF2-40B4-BE49-F238E27FC236}">
                <a16:creationId xmlns:a16="http://schemas.microsoft.com/office/drawing/2014/main" id="{6CD10AA2-D47B-41F1-B950-925DDF7DCEB0}"/>
              </a:ext>
            </a:extLst>
          </p:cNvPr>
          <p:cNvSpPr/>
          <p:nvPr/>
        </p:nvSpPr>
        <p:spPr>
          <a:xfrm rot="16200000">
            <a:off x="2339150" y="3494499"/>
            <a:ext cx="383644" cy="4358783"/>
          </a:xfrm>
          <a:prstGeom prst="leftBrace">
            <a:avLst>
              <a:gd name="adj1" fmla="val 68777"/>
              <a:gd name="adj2" fmla="val 50000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ube 94">
            <a:extLst>
              <a:ext uri="{FF2B5EF4-FFF2-40B4-BE49-F238E27FC236}">
                <a16:creationId xmlns:a16="http://schemas.microsoft.com/office/drawing/2014/main" id="{AA172E27-4C05-45DB-9B66-BB4A782C44E5}"/>
              </a:ext>
            </a:extLst>
          </p:cNvPr>
          <p:cNvSpPr/>
          <p:nvPr/>
        </p:nvSpPr>
        <p:spPr>
          <a:xfrm>
            <a:off x="4125744" y="5055483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6" name="Cube 95">
            <a:extLst>
              <a:ext uri="{FF2B5EF4-FFF2-40B4-BE49-F238E27FC236}">
                <a16:creationId xmlns:a16="http://schemas.microsoft.com/office/drawing/2014/main" id="{D4E4955D-FDBB-44A2-84CC-092788903DC6}"/>
              </a:ext>
            </a:extLst>
          </p:cNvPr>
          <p:cNvSpPr/>
          <p:nvPr/>
        </p:nvSpPr>
        <p:spPr>
          <a:xfrm>
            <a:off x="4125743" y="4791977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7" name="Cube 96">
            <a:extLst>
              <a:ext uri="{FF2B5EF4-FFF2-40B4-BE49-F238E27FC236}">
                <a16:creationId xmlns:a16="http://schemas.microsoft.com/office/drawing/2014/main" id="{631C14DA-E072-4D01-8923-8425CB962565}"/>
              </a:ext>
            </a:extLst>
          </p:cNvPr>
          <p:cNvSpPr/>
          <p:nvPr/>
        </p:nvSpPr>
        <p:spPr>
          <a:xfrm>
            <a:off x="4125743" y="4528472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8" name="Cube 97">
            <a:extLst>
              <a:ext uri="{FF2B5EF4-FFF2-40B4-BE49-F238E27FC236}">
                <a16:creationId xmlns:a16="http://schemas.microsoft.com/office/drawing/2014/main" id="{3BF59A92-9B52-4BBD-A3AF-C268B2C3CBDE}"/>
              </a:ext>
            </a:extLst>
          </p:cNvPr>
          <p:cNvSpPr/>
          <p:nvPr/>
        </p:nvSpPr>
        <p:spPr>
          <a:xfrm>
            <a:off x="4125742" y="4264966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9" name="Cube 98">
            <a:extLst>
              <a:ext uri="{FF2B5EF4-FFF2-40B4-BE49-F238E27FC236}">
                <a16:creationId xmlns:a16="http://schemas.microsoft.com/office/drawing/2014/main" id="{368A8FD2-4996-433F-BCD6-DE17CF3281AF}"/>
              </a:ext>
            </a:extLst>
          </p:cNvPr>
          <p:cNvSpPr/>
          <p:nvPr/>
        </p:nvSpPr>
        <p:spPr>
          <a:xfrm>
            <a:off x="4125742" y="4001460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0" name="Cube 99">
            <a:extLst>
              <a:ext uri="{FF2B5EF4-FFF2-40B4-BE49-F238E27FC236}">
                <a16:creationId xmlns:a16="http://schemas.microsoft.com/office/drawing/2014/main" id="{A5D62C4F-E098-47F1-85CE-9E4A2E04526B}"/>
              </a:ext>
            </a:extLst>
          </p:cNvPr>
          <p:cNvSpPr/>
          <p:nvPr/>
        </p:nvSpPr>
        <p:spPr>
          <a:xfrm>
            <a:off x="4125741" y="3722515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id="{C893CACC-56FA-44D8-B8A9-9DE130A782F2}"/>
              </a:ext>
            </a:extLst>
          </p:cNvPr>
          <p:cNvSpPr/>
          <p:nvPr/>
        </p:nvSpPr>
        <p:spPr>
          <a:xfrm>
            <a:off x="4125741" y="3459009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BF4F2F08-C5DC-44F5-A444-D8AB5650D1F4}"/>
              </a:ext>
            </a:extLst>
          </p:cNvPr>
          <p:cNvSpPr/>
          <p:nvPr/>
        </p:nvSpPr>
        <p:spPr>
          <a:xfrm>
            <a:off x="4125740" y="3195503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id="{00954D50-E629-48D3-9145-6B8F3CC2FC49}"/>
              </a:ext>
            </a:extLst>
          </p:cNvPr>
          <p:cNvSpPr/>
          <p:nvPr/>
        </p:nvSpPr>
        <p:spPr>
          <a:xfrm>
            <a:off x="4125740" y="2938568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7196061" y="6018464"/>
            <a:ext cx="4212168" cy="5785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0056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400" b="1" dirty="0" smtClean="0">
                <a:solidFill>
                  <a:srgbClr val="0056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4400" b="1" dirty="0">
              <a:solidFill>
                <a:srgbClr val="00569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710362" y="4031071"/>
            <a:ext cx="746913" cy="1329154"/>
            <a:chOff x="4710362" y="4278721"/>
            <a:chExt cx="746913" cy="1329154"/>
          </a:xfrm>
        </p:grpSpPr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32B7AE61-FD8E-4E9F-8982-886F6305A4F2}"/>
                </a:ext>
              </a:extLst>
            </p:cNvPr>
            <p:cNvSpPr/>
            <p:nvPr/>
          </p:nvSpPr>
          <p:spPr>
            <a:xfrm>
              <a:off x="4710362" y="5274388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89DC2CA4-F337-4C28-93F6-F2713C358161}"/>
                </a:ext>
              </a:extLst>
            </p:cNvPr>
            <p:cNvSpPr/>
            <p:nvPr/>
          </p:nvSpPr>
          <p:spPr>
            <a:xfrm>
              <a:off x="5123789" y="5274388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8510BA30-D87E-406C-A3D5-BE5C8856825B}"/>
                </a:ext>
              </a:extLst>
            </p:cNvPr>
            <p:cNvSpPr/>
            <p:nvPr/>
          </p:nvSpPr>
          <p:spPr>
            <a:xfrm>
              <a:off x="4710362" y="4791815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108" name="Cube 107">
              <a:extLst>
                <a:ext uri="{FF2B5EF4-FFF2-40B4-BE49-F238E27FC236}">
                  <a16:creationId xmlns:a16="http://schemas.microsoft.com/office/drawing/2014/main" id="{F2CDC6F3-C7F6-47FF-B376-36537D5DACFA}"/>
                </a:ext>
              </a:extLst>
            </p:cNvPr>
            <p:cNvSpPr/>
            <p:nvPr/>
          </p:nvSpPr>
          <p:spPr>
            <a:xfrm>
              <a:off x="5123789" y="4791815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F2CDC6F3-C7F6-47FF-B376-36537D5DACFA}"/>
                </a:ext>
              </a:extLst>
            </p:cNvPr>
            <p:cNvSpPr/>
            <p:nvPr/>
          </p:nvSpPr>
          <p:spPr>
            <a:xfrm>
              <a:off x="5123789" y="4278721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1136282" y="1397271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64" name="PA_库_文本框 11"/>
          <p:cNvSpPr txBox="1"/>
          <p:nvPr>
            <p:custDataLst>
              <p:tags r:id="rId3"/>
            </p:custDataLst>
          </p:nvPr>
        </p:nvSpPr>
        <p:spPr>
          <a:xfrm>
            <a:off x="6428567" y="168473"/>
            <a:ext cx="55333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Để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thực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hiện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phép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trừ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: 34 – 5 ta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có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thể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thực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hiện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như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sau</a:t>
            </a:r>
            <a:r>
              <a:rPr lang="en-US" altLang="zh-CN" sz="4000" b="1" dirty="0" smtClean="0">
                <a:solidFill>
                  <a:srgbClr val="1E1F3B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:</a:t>
            </a:r>
            <a:endParaRPr lang="zh-CN" altLang="en-US" sz="4000" b="1" dirty="0">
              <a:solidFill>
                <a:srgbClr val="1E1F3B"/>
              </a:solidFill>
              <a:effectLst/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2075628" y="6018464"/>
            <a:ext cx="856257" cy="5785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29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8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2.22222E-6 L 0.34023 -2.22222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07407E-6 L 0.17773 -0.6472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0" y="-3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1" grpId="0" animBg="1"/>
      <p:bldP spid="109" grpId="0" animBg="1"/>
      <p:bldP spid="65" grpId="0" animBg="1"/>
      <p:bldP spid="6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1136282" y="1397271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37C1B98-2BB2-4576-B689-FB442FA83FDF}"/>
              </a:ext>
            </a:extLst>
          </p:cNvPr>
          <p:cNvGrpSpPr/>
          <p:nvPr/>
        </p:nvGrpSpPr>
        <p:grpSpPr>
          <a:xfrm>
            <a:off x="7475782" y="372423"/>
            <a:ext cx="2781292" cy="1005840"/>
            <a:chOff x="152400" y="1981200"/>
            <a:chExt cx="2781292" cy="1005840"/>
          </a:xfrm>
        </p:grpSpPr>
        <p:sp>
          <p:nvSpPr>
            <p:cNvPr id="66" name="Rectangle: Rounded Corners 7">
              <a:extLst>
                <a:ext uri="{FF2B5EF4-FFF2-40B4-BE49-F238E27FC236}">
                  <a16:creationId xmlns:a16="http://schemas.microsoft.com/office/drawing/2014/main" id="{A4DEC782-B633-41DC-9341-1967BE64F66F}"/>
                </a:ext>
              </a:extLst>
            </p:cNvPr>
            <p:cNvSpPr/>
            <p:nvPr/>
          </p:nvSpPr>
          <p:spPr>
            <a:xfrm>
              <a:off x="215896" y="2057400"/>
              <a:ext cx="2717796" cy="929640"/>
            </a:xfrm>
            <a:prstGeom prst="roundRect">
              <a:avLst>
                <a:gd name="adj" fmla="val 30328"/>
              </a:avLst>
            </a:prstGeom>
            <a:solidFill>
              <a:srgbClr val="ED556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8" name="Rectangle: Rounded Corners 8">
              <a:extLst>
                <a:ext uri="{FF2B5EF4-FFF2-40B4-BE49-F238E27FC236}">
                  <a16:creationId xmlns:a16="http://schemas.microsoft.com/office/drawing/2014/main" id="{A8201652-B263-47AF-AEE3-319F06A72FBF}"/>
                </a:ext>
              </a:extLst>
            </p:cNvPr>
            <p:cNvSpPr/>
            <p:nvPr/>
          </p:nvSpPr>
          <p:spPr>
            <a:xfrm>
              <a:off x="152400" y="1981200"/>
              <a:ext cx="2717796" cy="929640"/>
            </a:xfrm>
            <a:prstGeom prst="roundRect">
              <a:avLst>
                <a:gd name="adj" fmla="val 30328"/>
              </a:avLst>
            </a:prstGeom>
            <a:noFill/>
            <a:ln w="381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0AF30F45-58AC-4BEC-A1CF-CB7C062A09F7}"/>
                </a:ext>
              </a:extLst>
            </p:cNvPr>
            <p:cNvSpPr txBox="1"/>
            <p:nvPr/>
          </p:nvSpPr>
          <p:spPr>
            <a:xfrm>
              <a:off x="455450" y="2080736"/>
              <a:ext cx="2173672" cy="7386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kumimoji="0" lang="en-US" sz="4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endPara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6117401" y="1483002"/>
            <a:ext cx="6009803" cy="5198537"/>
            <a:chOff x="3073388" y="1647825"/>
            <a:chExt cx="8890012" cy="5198537"/>
          </a:xfrm>
        </p:grpSpPr>
        <p:sp>
          <p:nvSpPr>
            <p:cNvPr id="71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72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3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7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  <p:sp>
        <p:nvSpPr>
          <p:cNvPr id="73" name="Canh Thang - 9Slide.vn">
            <a:extLst>
              <a:ext uri="{FF2B5EF4-FFF2-40B4-BE49-F238E27FC236}">
                <a16:creationId xmlns:a16="http://schemas.microsoft.com/office/drawing/2014/main" id="{67DDFE21-A19B-45B1-9ADE-AD6F26948623}"/>
              </a:ext>
            </a:extLst>
          </p:cNvPr>
          <p:cNvSpPr/>
          <p:nvPr/>
        </p:nvSpPr>
        <p:spPr>
          <a:xfrm>
            <a:off x="8999917" y="2372669"/>
            <a:ext cx="609601" cy="2001821"/>
          </a:xfrm>
          <a:prstGeom prst="roundRect">
            <a:avLst/>
          </a:prstGeom>
          <a:solidFill>
            <a:srgbClr val="FCECD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462F51-2029-4B95-8AE3-6170ABB0934F}"/>
              </a:ext>
            </a:extLst>
          </p:cNvPr>
          <p:cNvSpPr txBox="1"/>
          <p:nvPr/>
        </p:nvSpPr>
        <p:spPr>
          <a:xfrm>
            <a:off x="679623" y="2286717"/>
            <a:ext cx="5124320" cy="2059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45000"/>
              </a:lnSpc>
            </a:pPr>
            <a:r>
              <a:rPr lang="en-US" sz="3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</a:t>
            </a:r>
            <a:r>
              <a:rPr lang="en-US" sz="32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 </a:t>
            </a:r>
            <a:endParaRPr lang="en-US" sz="3200" b="1" dirty="0">
              <a:solidFill>
                <a:srgbClr val="ED55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5000"/>
              </a:lnSpc>
            </a:pPr>
            <a:r>
              <a:rPr lang="en-US" sz="3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3200" b="1" dirty="0">
              <a:solidFill>
                <a:srgbClr val="ED55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7A5A75F-6AF0-4522-BE5F-2A49147945DA}"/>
              </a:ext>
            </a:extLst>
          </p:cNvPr>
          <p:cNvSpPr txBox="1"/>
          <p:nvPr/>
        </p:nvSpPr>
        <p:spPr>
          <a:xfrm>
            <a:off x="8085517" y="2296361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0" b="1" spc="3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Calibri" panose="020F0502020204030204" pitchFamily="34" charset="0"/>
              </a:rPr>
              <a:t>34</a:t>
            </a:r>
            <a:endParaRPr lang="en-US" sz="8000" b="1" spc="300" dirty="0">
              <a:solidFill>
                <a:prstClr val="black">
                  <a:lumMod val="75000"/>
                  <a:lumOff val="25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BFE33BF-C4C8-43E9-A8A1-1534810C18B3}"/>
              </a:ext>
            </a:extLst>
          </p:cNvPr>
          <p:cNvSpPr txBox="1"/>
          <p:nvPr/>
        </p:nvSpPr>
        <p:spPr>
          <a:xfrm>
            <a:off x="8085517" y="3406940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0" b="1" spc="300" dirty="0">
                <a:solidFill>
                  <a:prstClr val="black">
                    <a:lumMod val="75000"/>
                    <a:lumOff val="25000"/>
                  </a:prstClr>
                </a:solidFill>
                <a:cs typeface="Calibri" panose="020F0502020204030204" pitchFamily="34" charset="0"/>
              </a:rPr>
              <a:t>5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8482865" y="4430069"/>
            <a:ext cx="1126653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0257C0C7-4BC0-465C-BC52-6CC260CC518A}"/>
              </a:ext>
            </a:extLst>
          </p:cNvPr>
          <p:cNvSpPr txBox="1"/>
          <p:nvPr/>
        </p:nvSpPr>
        <p:spPr>
          <a:xfrm>
            <a:off x="849962" y="4428842"/>
            <a:ext cx="2145587" cy="6317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45000"/>
              </a:lnSpc>
            </a:pPr>
            <a:r>
              <a:rPr lang="en-US" sz="3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3200" b="1" dirty="0">
              <a:solidFill>
                <a:srgbClr val="ED55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BEEBB5D-99F8-436A-9087-11B2043B01D7}"/>
              </a:ext>
            </a:extLst>
          </p:cNvPr>
          <p:cNvSpPr txBox="1"/>
          <p:nvPr/>
        </p:nvSpPr>
        <p:spPr>
          <a:xfrm>
            <a:off x="679241" y="5313377"/>
            <a:ext cx="2598468" cy="6317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45000"/>
              </a:lnSpc>
            </a:pPr>
            <a:r>
              <a:rPr lang="en-US" sz="32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3200" b="1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3200" b="1" dirty="0">
              <a:solidFill>
                <a:srgbClr val="ED55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0" name="Big Bullet  - 9Slide.vn">
            <a:extLst>
              <a:ext uri="{FF2B5EF4-FFF2-40B4-BE49-F238E27FC236}">
                <a16:creationId xmlns:a16="http://schemas.microsoft.com/office/drawing/2014/main" id="{FDAAC533-BB64-41FA-91EB-60B82B44AC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3709" y="2547376"/>
            <a:ext cx="316196" cy="394028"/>
          </a:xfrm>
          <a:prstGeom prst="rect">
            <a:avLst/>
          </a:prstGeom>
        </p:spPr>
      </p:pic>
      <p:pic>
        <p:nvPicPr>
          <p:cNvPr id="81" name="Big Bullet  - 9Slide.vn">
            <a:extLst>
              <a:ext uri="{FF2B5EF4-FFF2-40B4-BE49-F238E27FC236}">
                <a16:creationId xmlns:a16="http://schemas.microsoft.com/office/drawing/2014/main" id="{738F8A6C-5EB9-492D-822A-58D4C883B4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2301" y="4663866"/>
            <a:ext cx="316196" cy="394028"/>
          </a:xfrm>
          <a:prstGeom prst="rect">
            <a:avLst/>
          </a:prstGeom>
        </p:spPr>
      </p:pic>
      <p:pic>
        <p:nvPicPr>
          <p:cNvPr id="82" name="Big Bullet  - 9Slide.vn">
            <a:extLst>
              <a:ext uri="{FF2B5EF4-FFF2-40B4-BE49-F238E27FC236}">
                <a16:creationId xmlns:a16="http://schemas.microsoft.com/office/drawing/2014/main" id="{01D95A62-B49D-4CBD-96C2-BAF068333A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3642" y="5429914"/>
            <a:ext cx="316196" cy="394028"/>
          </a:xfrm>
          <a:prstGeom prst="rect">
            <a:avLst/>
          </a:prstGeom>
        </p:spPr>
      </p:pic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8085517" y="3489367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7680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5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10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75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3" grpId="0" animBg="1"/>
          <p:bldP spid="74" grpId="0"/>
          <p:bldP spid="75" grpId="0"/>
          <p:bldP spid="76" grpId="0"/>
          <p:bldP spid="78" grpId="0"/>
          <p:bldP spid="7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5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10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75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3" grpId="0" animBg="1"/>
          <p:bldP spid="74" grpId="0"/>
          <p:bldP spid="75" grpId="0"/>
          <p:bldP spid="76" grpId="0"/>
          <p:bldP spid="78" grpId="0"/>
          <p:bldP spid="79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1136282" y="1397271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37C1B98-2BB2-4576-B689-FB442FA83FDF}"/>
              </a:ext>
            </a:extLst>
          </p:cNvPr>
          <p:cNvGrpSpPr/>
          <p:nvPr/>
        </p:nvGrpSpPr>
        <p:grpSpPr>
          <a:xfrm>
            <a:off x="7475782" y="372423"/>
            <a:ext cx="2781292" cy="1005840"/>
            <a:chOff x="152400" y="1981200"/>
            <a:chExt cx="2781292" cy="1005840"/>
          </a:xfrm>
        </p:grpSpPr>
        <p:sp>
          <p:nvSpPr>
            <p:cNvPr id="66" name="Rectangle: Rounded Corners 7">
              <a:extLst>
                <a:ext uri="{FF2B5EF4-FFF2-40B4-BE49-F238E27FC236}">
                  <a16:creationId xmlns:a16="http://schemas.microsoft.com/office/drawing/2014/main" id="{A4DEC782-B633-41DC-9341-1967BE64F66F}"/>
                </a:ext>
              </a:extLst>
            </p:cNvPr>
            <p:cNvSpPr/>
            <p:nvPr/>
          </p:nvSpPr>
          <p:spPr>
            <a:xfrm>
              <a:off x="215896" y="2057400"/>
              <a:ext cx="2717796" cy="929640"/>
            </a:xfrm>
            <a:prstGeom prst="roundRect">
              <a:avLst>
                <a:gd name="adj" fmla="val 30328"/>
              </a:avLst>
            </a:prstGeom>
            <a:solidFill>
              <a:srgbClr val="ED556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8" name="Rectangle: Rounded Corners 8">
              <a:extLst>
                <a:ext uri="{FF2B5EF4-FFF2-40B4-BE49-F238E27FC236}">
                  <a16:creationId xmlns:a16="http://schemas.microsoft.com/office/drawing/2014/main" id="{A8201652-B263-47AF-AEE3-319F06A72FBF}"/>
                </a:ext>
              </a:extLst>
            </p:cNvPr>
            <p:cNvSpPr/>
            <p:nvPr/>
          </p:nvSpPr>
          <p:spPr>
            <a:xfrm>
              <a:off x="152400" y="1981200"/>
              <a:ext cx="2717796" cy="929640"/>
            </a:xfrm>
            <a:prstGeom prst="roundRect">
              <a:avLst>
                <a:gd name="adj" fmla="val 30328"/>
              </a:avLst>
            </a:prstGeom>
            <a:noFill/>
            <a:ln w="381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0AF30F45-58AC-4BEC-A1CF-CB7C062A09F7}"/>
                </a:ext>
              </a:extLst>
            </p:cNvPr>
            <p:cNvSpPr txBox="1"/>
            <p:nvPr/>
          </p:nvSpPr>
          <p:spPr>
            <a:xfrm>
              <a:off x="908298" y="2080736"/>
              <a:ext cx="1267976" cy="7386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endPara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6117401" y="1483002"/>
            <a:ext cx="6009803" cy="5198537"/>
            <a:chOff x="3073388" y="1647825"/>
            <a:chExt cx="8890012" cy="5198537"/>
          </a:xfrm>
        </p:grpSpPr>
        <p:sp>
          <p:nvSpPr>
            <p:cNvPr id="71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72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6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10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  <p:sp>
        <p:nvSpPr>
          <p:cNvPr id="23" name="Rectangle: Rounded Corners 13">
            <a:extLst>
              <a:ext uri="{FF2B5EF4-FFF2-40B4-BE49-F238E27FC236}">
                <a16:creationId xmlns:a16="http://schemas.microsoft.com/office/drawing/2014/main" id="{6633FC8A-57D1-4594-A869-A53EC51359D9}"/>
              </a:ext>
            </a:extLst>
          </p:cNvPr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9150018" y="2269509"/>
            <a:ext cx="609584" cy="3243831"/>
          </a:xfrm>
          <a:prstGeom prst="roundRect">
            <a:avLst>
              <a:gd name="adj" fmla="val 25241"/>
            </a:avLst>
          </a:prstGeom>
          <a:solidFill>
            <a:srgbClr val="FCECD0">
              <a:alpha val="63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24" name="Rectangle: Rounded Corners 35">
            <a:extLst>
              <a:ext uri="{FF2B5EF4-FFF2-40B4-BE49-F238E27FC236}">
                <a16:creationId xmlns:a16="http://schemas.microsoft.com/office/drawing/2014/main" id="{B0D51633-A65A-45FC-B179-41C18035FF66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8516528" y="2269509"/>
            <a:ext cx="609584" cy="3243831"/>
          </a:xfrm>
          <a:prstGeom prst="roundRect">
            <a:avLst>
              <a:gd name="adj" fmla="val 25241"/>
            </a:avLst>
          </a:prstGeom>
          <a:solidFill>
            <a:srgbClr val="4FC1E9">
              <a:lumMod val="20000"/>
              <a:lumOff val="80000"/>
              <a:alpha val="63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A5A75F-6AF0-4522-BE5F-2A49147945DA}"/>
              </a:ext>
            </a:extLst>
          </p:cNvPr>
          <p:cNvSpPr txBox="1"/>
          <p:nvPr/>
        </p:nvSpPr>
        <p:spPr>
          <a:xfrm>
            <a:off x="8288931" y="2248458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0" b="1" spc="8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Calibri" panose="020F0502020204030204" pitchFamily="34" charset="0"/>
              </a:rPr>
              <a:t>34</a:t>
            </a:r>
            <a:endParaRPr lang="en-US" sz="8000" b="1" spc="800" dirty="0">
              <a:solidFill>
                <a:prstClr val="black">
                  <a:lumMod val="75000"/>
                  <a:lumOff val="25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FE33BF-C4C8-43E9-A8A1-1534810C18B3}"/>
              </a:ext>
            </a:extLst>
          </p:cNvPr>
          <p:cNvSpPr txBox="1"/>
          <p:nvPr/>
        </p:nvSpPr>
        <p:spPr>
          <a:xfrm>
            <a:off x="8281384" y="3320311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0" b="1" spc="8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Calibri" panose="020F0502020204030204" pitchFamily="34" charset="0"/>
              </a:rPr>
              <a:t>5</a:t>
            </a:r>
            <a:endParaRPr lang="en-US" sz="8000" b="1" spc="800" dirty="0">
              <a:solidFill>
                <a:prstClr val="black">
                  <a:lumMod val="75000"/>
                  <a:lumOff val="25000"/>
                </a:prstClr>
              </a:solidFill>
              <a:cs typeface="Calibri" panose="020F050202020403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 noChangeAspect="1"/>
          </p:cNvCxnSpPr>
          <p:nvPr>
            <p:custDataLst>
              <p:tags r:id="rId5"/>
            </p:custDataLst>
          </p:nvPr>
        </p:nvCxnSpPr>
        <p:spPr>
          <a:xfrm>
            <a:off x="8478950" y="4385854"/>
            <a:ext cx="1280652" cy="0"/>
          </a:xfrm>
          <a:prstGeom prst="line">
            <a:avLst/>
          </a:prstGeom>
          <a:noFill/>
          <a:ln w="5715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miter lim="800000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F311A03-F365-4732-99F8-C00547BEC159}"/>
              </a:ext>
            </a:extLst>
          </p:cNvPr>
          <p:cNvSpPr txBox="1"/>
          <p:nvPr/>
        </p:nvSpPr>
        <p:spPr>
          <a:xfrm>
            <a:off x="522359" y="2193098"/>
            <a:ext cx="5294719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4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4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en-US" sz="4400" b="1" dirty="0">
              <a:solidFill>
                <a:srgbClr val="ED55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670FD1-644C-4233-9C3A-D43FBD509D8F}"/>
              </a:ext>
            </a:extLst>
          </p:cNvPr>
          <p:cNvSpPr txBox="1"/>
          <p:nvPr/>
        </p:nvSpPr>
        <p:spPr>
          <a:xfrm>
            <a:off x="783442" y="2948837"/>
            <a:ext cx="346729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</a:t>
            </a: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40A6E6-29C6-433D-8A3A-E45FFB4CB62F}"/>
              </a:ext>
            </a:extLst>
          </p:cNvPr>
          <p:cNvSpPr txBox="1"/>
          <p:nvPr/>
        </p:nvSpPr>
        <p:spPr>
          <a:xfrm>
            <a:off x="848216" y="3433271"/>
            <a:ext cx="357429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</a:t>
            </a: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87B94D-7AFA-499C-95FF-AD500489C1DF}"/>
              </a:ext>
            </a:extLst>
          </p:cNvPr>
          <p:cNvSpPr txBox="1"/>
          <p:nvPr/>
        </p:nvSpPr>
        <p:spPr>
          <a:xfrm>
            <a:off x="1961323" y="3977954"/>
            <a:ext cx="1109278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 smtClean="0">
                <a:solidFill>
                  <a:srgbClr val="ED5565"/>
                </a:solidFill>
                <a:cs typeface="Calibri" panose="020F0502020204030204" pitchFamily="34" charset="0"/>
              </a:rPr>
              <a:t>.</a:t>
            </a:r>
            <a:endParaRPr lang="en-US" sz="3200" b="1" dirty="0">
              <a:solidFill>
                <a:srgbClr val="ED5565"/>
              </a:solidFill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8C8E490-1DA6-46DF-B3BE-EEFABF7B64D7}"/>
              </a:ext>
            </a:extLst>
          </p:cNvPr>
          <p:cNvSpPr txBox="1"/>
          <p:nvPr/>
        </p:nvSpPr>
        <p:spPr>
          <a:xfrm>
            <a:off x="783442" y="5064686"/>
            <a:ext cx="2662588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E34359-0041-4E5D-B202-35B192685823}"/>
              </a:ext>
            </a:extLst>
          </p:cNvPr>
          <p:cNvSpPr txBox="1"/>
          <p:nvPr/>
        </p:nvSpPr>
        <p:spPr>
          <a:xfrm>
            <a:off x="3409955" y="5070163"/>
            <a:ext cx="1051955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DB55E3-C4B0-48CB-9D1E-0B0F17BEB112}"/>
              </a:ext>
            </a:extLst>
          </p:cNvPr>
          <p:cNvSpPr txBox="1"/>
          <p:nvPr/>
        </p:nvSpPr>
        <p:spPr>
          <a:xfrm>
            <a:off x="901557" y="5801679"/>
            <a:ext cx="3691716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b="1" dirty="0" err="1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44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– 5 = 29</a:t>
            </a:r>
            <a:endParaRPr lang="en-US" sz="4400" b="1" dirty="0">
              <a:solidFill>
                <a:srgbClr val="ED55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07C8B0C-ED48-47AF-BB56-1CC8CFAB91FA}"/>
              </a:ext>
            </a:extLst>
          </p:cNvPr>
          <p:cNvSpPr txBox="1"/>
          <p:nvPr/>
        </p:nvSpPr>
        <p:spPr>
          <a:xfrm>
            <a:off x="9150018" y="4385854"/>
            <a:ext cx="609584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0" b="1" spc="300" dirty="0" smtClean="0">
                <a:solidFill>
                  <a:srgbClr val="ED5565"/>
                </a:solidFill>
                <a:cs typeface="Calibri" panose="020F0502020204030204" pitchFamily="34" charset="0"/>
              </a:rPr>
              <a:t>9</a:t>
            </a:r>
            <a:endParaRPr lang="en-US" sz="8000" b="1" spc="300" dirty="0">
              <a:solidFill>
                <a:srgbClr val="ED5565"/>
              </a:solidFill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58F791-8AA3-47BB-B53E-C51DD31709B4}"/>
              </a:ext>
            </a:extLst>
          </p:cNvPr>
          <p:cNvSpPr txBox="1"/>
          <p:nvPr/>
        </p:nvSpPr>
        <p:spPr>
          <a:xfrm>
            <a:off x="8552477" y="4385854"/>
            <a:ext cx="609584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0" b="1" spc="300" dirty="0" smtClean="0">
                <a:solidFill>
                  <a:srgbClr val="ED5565"/>
                </a:solidFill>
                <a:cs typeface="Calibri" panose="020F0502020204030204" pitchFamily="34" charset="0"/>
              </a:rPr>
              <a:t>2</a:t>
            </a:r>
            <a:endParaRPr lang="en-US" sz="8000" b="1" spc="300" dirty="0">
              <a:solidFill>
                <a:srgbClr val="ED5565"/>
              </a:solidFill>
              <a:cs typeface="Calibri" panose="020F0502020204030204" pitchFamily="34" charset="0"/>
            </a:endParaRPr>
          </a:p>
        </p:txBody>
      </p:sp>
      <p:pic>
        <p:nvPicPr>
          <p:cNvPr id="38" name="Big Bullet  - 9Slide.vn">
            <a:extLst>
              <a:ext uri="{FF2B5EF4-FFF2-40B4-BE49-F238E27FC236}">
                <a16:creationId xmlns:a16="http://schemas.microsoft.com/office/drawing/2014/main" id="{FBBB777D-F1DF-4FD1-8DB5-E38EE0D6FB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0384" y="2319053"/>
            <a:ext cx="316196" cy="394028"/>
          </a:xfrm>
          <a:prstGeom prst="rect">
            <a:avLst/>
          </a:prstGeom>
        </p:spPr>
      </p:pic>
      <p:pic>
        <p:nvPicPr>
          <p:cNvPr id="39" name="Big Bullet - 9Slide.vn">
            <a:extLst>
              <a:ext uri="{FF2B5EF4-FFF2-40B4-BE49-F238E27FC236}">
                <a16:creationId xmlns:a16="http://schemas.microsoft.com/office/drawing/2014/main" id="{50C233D1-E014-4709-8A08-DC19722025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5900" y="6115193"/>
            <a:ext cx="316196" cy="394028"/>
          </a:xfrm>
          <a:prstGeom prst="rect">
            <a:avLst/>
          </a:prstGeom>
        </p:spPr>
      </p:pic>
      <p:pic>
        <p:nvPicPr>
          <p:cNvPr id="40" name="Small Bullet - 9Slide.vn">
            <a:extLst>
              <a:ext uri="{FF2B5EF4-FFF2-40B4-BE49-F238E27FC236}">
                <a16:creationId xmlns:a16="http://schemas.microsoft.com/office/drawing/2014/main" id="{5B9ABB88-C5A3-4CEC-820B-62886AC94B7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2018" y="3087313"/>
            <a:ext cx="170555" cy="212538"/>
          </a:xfrm>
          <a:prstGeom prst="rect">
            <a:avLst/>
          </a:prstGeom>
        </p:spPr>
      </p:pic>
      <p:pic>
        <p:nvPicPr>
          <p:cNvPr id="41" name="Small Bullet - 9Slide.vn1">
            <a:extLst>
              <a:ext uri="{FF2B5EF4-FFF2-40B4-BE49-F238E27FC236}">
                <a16:creationId xmlns:a16="http://schemas.microsoft.com/office/drawing/2014/main" id="{14A1729C-81A5-43F0-A424-715146F31E2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2018" y="5195872"/>
            <a:ext cx="170555" cy="212538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4940A6E6-29C6-433D-8A3A-E45FFB4CB62F}"/>
              </a:ext>
            </a:extLst>
          </p:cNvPr>
          <p:cNvSpPr txBox="1"/>
          <p:nvPr/>
        </p:nvSpPr>
        <p:spPr>
          <a:xfrm>
            <a:off x="832936" y="3989139"/>
            <a:ext cx="142533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iết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endParaRPr lang="en-US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8267400" y="3479564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43634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10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10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10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10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10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10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4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6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animBg="1"/>
          <p:bldP spid="24" grpId="0" animBg="1"/>
          <p:bldP spid="28" grpId="0"/>
          <p:bldP spid="29" grpId="0"/>
          <p:bldP spid="31" grpId="0"/>
          <p:bldP spid="32" grpId="0"/>
          <p:bldP spid="33" grpId="0"/>
          <p:bldP spid="34" grpId="0"/>
          <p:bldP spid="35" grpId="0"/>
          <p:bldP spid="36" grpId="0"/>
          <p:bldP spid="37" grpId="0"/>
          <p:bldP spid="4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10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10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10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3" fill="hold">
                          <p:stCondLst>
                            <p:cond delay="indefinite"/>
                          </p:stCondLst>
                          <p:childTnLst>
                            <p:par>
                              <p:cTn id="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10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0" fill="hold">
                          <p:stCondLst>
                            <p:cond delay="indefinite"/>
                          </p:stCondLst>
                          <p:childTnLst>
                            <p:par>
                              <p:cTn id="6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4" dur="10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10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4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6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animBg="1"/>
          <p:bldP spid="24" grpId="0" animBg="1"/>
          <p:bldP spid="28" grpId="0"/>
          <p:bldP spid="29" grpId="0"/>
          <p:bldP spid="31" grpId="0"/>
          <p:bldP spid="32" grpId="0"/>
          <p:bldP spid="33" grpId="0"/>
          <p:bldP spid="34" grpId="0"/>
          <p:bldP spid="35" grpId="0"/>
          <p:bldP spid="36" grpId="0"/>
          <p:bldP spid="37" grpId="0"/>
          <p:bldP spid="42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00" y="3696387"/>
            <a:ext cx="2423886" cy="2955565"/>
          </a:xfrm>
          <a:prstGeom prst="rect">
            <a:avLst/>
          </a:prstGeom>
        </p:spPr>
      </p:pic>
      <p:pic>
        <p:nvPicPr>
          <p:cNvPr id="3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4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311A03-F365-4732-99F8-C00547BEC159}"/>
              </a:ext>
            </a:extLst>
          </p:cNvPr>
          <p:cNvSpPr txBox="1"/>
          <p:nvPr/>
        </p:nvSpPr>
        <p:spPr>
          <a:xfrm>
            <a:off x="266406" y="2106281"/>
            <a:ext cx="5439508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40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ED55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6940204" y="2414057"/>
            <a:ext cx="465947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 – 25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1841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50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667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667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1136282" y="1397271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 – 25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37C1B98-2BB2-4576-B689-FB442FA83FDF}"/>
              </a:ext>
            </a:extLst>
          </p:cNvPr>
          <p:cNvGrpSpPr/>
          <p:nvPr/>
        </p:nvGrpSpPr>
        <p:grpSpPr>
          <a:xfrm>
            <a:off x="7475782" y="372423"/>
            <a:ext cx="2781292" cy="1005840"/>
            <a:chOff x="152400" y="1981200"/>
            <a:chExt cx="2781292" cy="1005840"/>
          </a:xfrm>
        </p:grpSpPr>
        <p:sp>
          <p:nvSpPr>
            <p:cNvPr id="66" name="Rectangle: Rounded Corners 7">
              <a:extLst>
                <a:ext uri="{FF2B5EF4-FFF2-40B4-BE49-F238E27FC236}">
                  <a16:creationId xmlns:a16="http://schemas.microsoft.com/office/drawing/2014/main" id="{A4DEC782-B633-41DC-9341-1967BE64F66F}"/>
                </a:ext>
              </a:extLst>
            </p:cNvPr>
            <p:cNvSpPr/>
            <p:nvPr/>
          </p:nvSpPr>
          <p:spPr>
            <a:xfrm>
              <a:off x="215896" y="2057400"/>
              <a:ext cx="2717796" cy="929640"/>
            </a:xfrm>
            <a:prstGeom prst="roundRect">
              <a:avLst>
                <a:gd name="adj" fmla="val 30328"/>
              </a:avLst>
            </a:prstGeom>
            <a:solidFill>
              <a:srgbClr val="ED556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8" name="Rectangle: Rounded Corners 8">
              <a:extLst>
                <a:ext uri="{FF2B5EF4-FFF2-40B4-BE49-F238E27FC236}">
                  <a16:creationId xmlns:a16="http://schemas.microsoft.com/office/drawing/2014/main" id="{A8201652-B263-47AF-AEE3-319F06A72FBF}"/>
                </a:ext>
              </a:extLst>
            </p:cNvPr>
            <p:cNvSpPr/>
            <p:nvPr/>
          </p:nvSpPr>
          <p:spPr>
            <a:xfrm>
              <a:off x="152400" y="1981200"/>
              <a:ext cx="2717796" cy="929640"/>
            </a:xfrm>
            <a:prstGeom prst="roundRect">
              <a:avLst>
                <a:gd name="adj" fmla="val 30328"/>
              </a:avLst>
            </a:prstGeom>
            <a:noFill/>
            <a:ln w="381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0AF30F45-58AC-4BEC-A1CF-CB7C062A09F7}"/>
                </a:ext>
              </a:extLst>
            </p:cNvPr>
            <p:cNvSpPr txBox="1"/>
            <p:nvPr/>
          </p:nvSpPr>
          <p:spPr>
            <a:xfrm>
              <a:off x="455450" y="2080736"/>
              <a:ext cx="2173672" cy="7386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kumimoji="0" lang="en-US" sz="4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endPara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6117401" y="1483002"/>
            <a:ext cx="6009803" cy="5198537"/>
            <a:chOff x="3073388" y="1647825"/>
            <a:chExt cx="8890012" cy="5198537"/>
          </a:xfrm>
        </p:grpSpPr>
        <p:sp>
          <p:nvSpPr>
            <p:cNvPr id="71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72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3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7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  <p:sp>
        <p:nvSpPr>
          <p:cNvPr id="23" name="Canh Thang - 9Slide.vn">
            <a:extLst>
              <a:ext uri="{FF2B5EF4-FFF2-40B4-BE49-F238E27FC236}">
                <a16:creationId xmlns:a16="http://schemas.microsoft.com/office/drawing/2014/main" id="{67DDFE21-A19B-45B1-9ADE-AD6F26948623}"/>
              </a:ext>
            </a:extLst>
          </p:cNvPr>
          <p:cNvSpPr/>
          <p:nvPr/>
        </p:nvSpPr>
        <p:spPr>
          <a:xfrm>
            <a:off x="9583977" y="2846429"/>
            <a:ext cx="609601" cy="2001821"/>
          </a:xfrm>
          <a:prstGeom prst="roundRect">
            <a:avLst/>
          </a:prstGeom>
          <a:solidFill>
            <a:srgbClr val="FCECD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462F51-2029-4B95-8AE3-6170ABB0934F}"/>
              </a:ext>
            </a:extLst>
          </p:cNvPr>
          <p:cNvSpPr txBox="1"/>
          <p:nvPr/>
        </p:nvSpPr>
        <p:spPr>
          <a:xfrm>
            <a:off x="661013" y="2533736"/>
            <a:ext cx="4768237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54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25,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A5A75F-6AF0-4522-BE5F-2A49147945DA}"/>
              </a:ext>
            </a:extLst>
          </p:cNvPr>
          <p:cNvSpPr txBox="1"/>
          <p:nvPr/>
        </p:nvSpPr>
        <p:spPr>
          <a:xfrm>
            <a:off x="8669577" y="2770121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30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54</a:t>
            </a:r>
            <a:endParaRPr kumimoji="0" lang="en-US" sz="8000" b="1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FE33BF-C4C8-43E9-A8A1-1534810C18B3}"/>
              </a:ext>
            </a:extLst>
          </p:cNvPr>
          <p:cNvSpPr txBox="1"/>
          <p:nvPr/>
        </p:nvSpPr>
        <p:spPr>
          <a:xfrm>
            <a:off x="8669577" y="3880700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30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25</a:t>
            </a:r>
            <a:endParaRPr kumimoji="0" lang="en-US" sz="8000" b="1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9066925" y="4903829"/>
            <a:ext cx="1126653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257C0C7-4BC0-465C-BC52-6CC260CC518A}"/>
              </a:ext>
            </a:extLst>
          </p:cNvPr>
          <p:cNvSpPr txBox="1"/>
          <p:nvPr/>
        </p:nvSpPr>
        <p:spPr>
          <a:xfrm>
            <a:off x="661013" y="4153145"/>
            <a:ext cx="2145587" cy="6317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EEBB5D-99F8-436A-9087-11B2043B01D7}"/>
              </a:ext>
            </a:extLst>
          </p:cNvPr>
          <p:cNvSpPr txBox="1"/>
          <p:nvPr/>
        </p:nvSpPr>
        <p:spPr>
          <a:xfrm>
            <a:off x="661013" y="5200736"/>
            <a:ext cx="2598468" cy="6317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Big Bullet  - 9Slide.vn">
            <a:extLst>
              <a:ext uri="{FF2B5EF4-FFF2-40B4-BE49-F238E27FC236}">
                <a16:creationId xmlns:a16="http://schemas.microsoft.com/office/drawing/2014/main" id="{FDAAC533-BB64-41FA-91EB-60B82B44AC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5414" y="2617556"/>
            <a:ext cx="316196" cy="394028"/>
          </a:xfrm>
          <a:prstGeom prst="rect">
            <a:avLst/>
          </a:prstGeom>
        </p:spPr>
      </p:pic>
      <p:pic>
        <p:nvPicPr>
          <p:cNvPr id="32" name="Big Bullet  - 9Slide.vn">
            <a:extLst>
              <a:ext uri="{FF2B5EF4-FFF2-40B4-BE49-F238E27FC236}">
                <a16:creationId xmlns:a16="http://schemas.microsoft.com/office/drawing/2014/main" id="{738F8A6C-5EB9-492D-822A-58D4C883B4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5414" y="4241349"/>
            <a:ext cx="316196" cy="394028"/>
          </a:xfrm>
          <a:prstGeom prst="rect">
            <a:avLst/>
          </a:prstGeom>
        </p:spPr>
      </p:pic>
      <p:pic>
        <p:nvPicPr>
          <p:cNvPr id="33" name="Big Bullet  - 9Slide.vn">
            <a:extLst>
              <a:ext uri="{FF2B5EF4-FFF2-40B4-BE49-F238E27FC236}">
                <a16:creationId xmlns:a16="http://schemas.microsoft.com/office/drawing/2014/main" id="{01D95A62-B49D-4CBD-96C2-BAF068333A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50" y="5360743"/>
            <a:ext cx="316196" cy="394028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8669577" y="3963127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73207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5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10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animBg="1"/>
          <p:bldP spid="24" grpId="0"/>
          <p:bldP spid="25" grpId="0"/>
          <p:bldP spid="26" grpId="0"/>
          <p:bldP spid="28" grpId="0"/>
          <p:bldP spid="2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5000"/>
                                      </p:iterate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10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75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animBg="1"/>
          <p:bldP spid="24" grpId="0"/>
          <p:bldP spid="25" grpId="0"/>
          <p:bldP spid="26" grpId="0"/>
          <p:bldP spid="28" grpId="0"/>
          <p:bldP spid="29" grpId="0"/>
        </p:bldLst>
      </p:timing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1136282" y="1397271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 – 25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6117401" y="1483002"/>
            <a:ext cx="6009803" cy="5198537"/>
            <a:chOff x="3073388" y="1647825"/>
            <a:chExt cx="8890012" cy="5198537"/>
          </a:xfrm>
        </p:grpSpPr>
        <p:sp>
          <p:nvSpPr>
            <p:cNvPr id="71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72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6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10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37C1B98-2BB2-4576-B689-FB442FA83FDF}"/>
              </a:ext>
            </a:extLst>
          </p:cNvPr>
          <p:cNvGrpSpPr/>
          <p:nvPr/>
        </p:nvGrpSpPr>
        <p:grpSpPr>
          <a:xfrm>
            <a:off x="7744196" y="327273"/>
            <a:ext cx="2781292" cy="1005840"/>
            <a:chOff x="152400" y="1981200"/>
            <a:chExt cx="2781292" cy="1005840"/>
          </a:xfrm>
        </p:grpSpPr>
        <p:sp>
          <p:nvSpPr>
            <p:cNvPr id="36" name="Rectangle: Rounded Corners 7">
              <a:extLst>
                <a:ext uri="{FF2B5EF4-FFF2-40B4-BE49-F238E27FC236}">
                  <a16:creationId xmlns:a16="http://schemas.microsoft.com/office/drawing/2014/main" id="{A4DEC782-B633-41DC-9341-1967BE64F66F}"/>
                </a:ext>
              </a:extLst>
            </p:cNvPr>
            <p:cNvSpPr/>
            <p:nvPr/>
          </p:nvSpPr>
          <p:spPr>
            <a:xfrm>
              <a:off x="215896" y="2057400"/>
              <a:ext cx="2717796" cy="929640"/>
            </a:xfrm>
            <a:prstGeom prst="roundRect">
              <a:avLst>
                <a:gd name="adj" fmla="val 30328"/>
              </a:avLst>
            </a:prstGeom>
            <a:solidFill>
              <a:srgbClr val="ED556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37" name="Rectangle: Rounded Corners 8">
              <a:extLst>
                <a:ext uri="{FF2B5EF4-FFF2-40B4-BE49-F238E27FC236}">
                  <a16:creationId xmlns:a16="http://schemas.microsoft.com/office/drawing/2014/main" id="{A8201652-B263-47AF-AEE3-319F06A72FBF}"/>
                </a:ext>
              </a:extLst>
            </p:cNvPr>
            <p:cNvSpPr/>
            <p:nvPr/>
          </p:nvSpPr>
          <p:spPr>
            <a:xfrm>
              <a:off x="152400" y="1981200"/>
              <a:ext cx="2717796" cy="929640"/>
            </a:xfrm>
            <a:prstGeom prst="roundRect">
              <a:avLst>
                <a:gd name="adj" fmla="val 30328"/>
              </a:avLst>
            </a:prstGeom>
            <a:noFill/>
            <a:ln w="38100" cap="flat" cmpd="sng" algn="ctr">
              <a:solidFill>
                <a:sysClr val="windowText" lastClr="000000">
                  <a:lumMod val="75000"/>
                  <a:lumOff val="2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AF30F45-58AC-4BEC-A1CF-CB7C062A09F7}"/>
                </a:ext>
              </a:extLst>
            </p:cNvPr>
            <p:cNvSpPr txBox="1"/>
            <p:nvPr/>
          </p:nvSpPr>
          <p:spPr>
            <a:xfrm>
              <a:off x="908298" y="2080736"/>
              <a:ext cx="1267976" cy="73866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endPara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F311A03-F365-4732-99F8-C00547BEC159}"/>
              </a:ext>
            </a:extLst>
          </p:cNvPr>
          <p:cNvSpPr txBox="1"/>
          <p:nvPr/>
        </p:nvSpPr>
        <p:spPr>
          <a:xfrm>
            <a:off x="708423" y="2193098"/>
            <a:ext cx="5294719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3670FD1-644C-4233-9C3A-D43FBD509D8F}"/>
              </a:ext>
            </a:extLst>
          </p:cNvPr>
          <p:cNvSpPr txBox="1"/>
          <p:nvPr/>
        </p:nvSpPr>
        <p:spPr>
          <a:xfrm>
            <a:off x="908498" y="2935071"/>
            <a:ext cx="346729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5,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940A6E6-29C6-433D-8A3A-E45FFB4CB62F}"/>
              </a:ext>
            </a:extLst>
          </p:cNvPr>
          <p:cNvSpPr txBox="1"/>
          <p:nvPr/>
        </p:nvSpPr>
        <p:spPr>
          <a:xfrm>
            <a:off x="1034280" y="3433271"/>
            <a:ext cx="357429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87B94D-7AFA-499C-95FF-AD500489C1DF}"/>
              </a:ext>
            </a:extLst>
          </p:cNvPr>
          <p:cNvSpPr txBox="1"/>
          <p:nvPr/>
        </p:nvSpPr>
        <p:spPr>
          <a:xfrm>
            <a:off x="2147387" y="3977954"/>
            <a:ext cx="1109278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C8E490-1DA6-46DF-B3BE-EEFABF7B64D7}"/>
              </a:ext>
            </a:extLst>
          </p:cNvPr>
          <p:cNvSpPr txBox="1"/>
          <p:nvPr/>
        </p:nvSpPr>
        <p:spPr>
          <a:xfrm>
            <a:off x="969506" y="4528345"/>
            <a:ext cx="2882199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1DB55E3-C4B0-48CB-9D1E-0B0F17BEB112}"/>
              </a:ext>
            </a:extLst>
          </p:cNvPr>
          <p:cNvSpPr txBox="1"/>
          <p:nvPr/>
        </p:nvSpPr>
        <p:spPr>
          <a:xfrm>
            <a:off x="821122" y="5909566"/>
            <a:ext cx="397384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400" b="1" dirty="0">
                <a:solidFill>
                  <a:srgbClr val="ED55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25 = 29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3" name="Big Bullet  - 9Slide.vn">
            <a:extLst>
              <a:ext uri="{FF2B5EF4-FFF2-40B4-BE49-F238E27FC236}">
                <a16:creationId xmlns:a16="http://schemas.microsoft.com/office/drawing/2014/main" id="{FBBB777D-F1DF-4FD1-8DB5-E38EE0D6FB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7932" y="2319053"/>
            <a:ext cx="316196" cy="394028"/>
          </a:xfrm>
          <a:prstGeom prst="rect">
            <a:avLst/>
          </a:prstGeom>
        </p:spPr>
      </p:pic>
      <p:pic>
        <p:nvPicPr>
          <p:cNvPr id="54" name="Big Bullet - 9Slide.vn">
            <a:extLst>
              <a:ext uri="{FF2B5EF4-FFF2-40B4-BE49-F238E27FC236}">
                <a16:creationId xmlns:a16="http://schemas.microsoft.com/office/drawing/2014/main" id="{50C233D1-E014-4709-8A08-DC19722025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3448" y="6115193"/>
            <a:ext cx="316196" cy="394028"/>
          </a:xfrm>
          <a:prstGeom prst="rect">
            <a:avLst/>
          </a:prstGeom>
        </p:spPr>
      </p:pic>
      <p:pic>
        <p:nvPicPr>
          <p:cNvPr id="55" name="Small Bullet - 9Slide.vn">
            <a:extLst>
              <a:ext uri="{FF2B5EF4-FFF2-40B4-BE49-F238E27FC236}">
                <a16:creationId xmlns:a16="http://schemas.microsoft.com/office/drawing/2014/main" id="{5B9ABB88-C5A3-4CEC-820B-62886AC94B7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9566" y="3087313"/>
            <a:ext cx="170555" cy="212538"/>
          </a:xfrm>
          <a:prstGeom prst="rect">
            <a:avLst/>
          </a:prstGeom>
        </p:spPr>
      </p:pic>
      <p:pic>
        <p:nvPicPr>
          <p:cNvPr id="56" name="Small Bullet - 9Slide.vn1">
            <a:extLst>
              <a:ext uri="{FF2B5EF4-FFF2-40B4-BE49-F238E27FC236}">
                <a16:creationId xmlns:a16="http://schemas.microsoft.com/office/drawing/2014/main" id="{14A1729C-81A5-43F0-A424-715146F31E2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9566" y="4659531"/>
            <a:ext cx="170555" cy="212538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4940A6E6-29C6-433D-8A3A-E45FFB4CB62F}"/>
              </a:ext>
            </a:extLst>
          </p:cNvPr>
          <p:cNvSpPr txBox="1"/>
          <p:nvPr/>
        </p:nvSpPr>
        <p:spPr>
          <a:xfrm>
            <a:off x="1019000" y="3989139"/>
            <a:ext cx="142533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iết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9,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sp>
        <p:nvSpPr>
          <p:cNvPr id="59" name="Rectangle: Rounded Corners 13">
            <a:extLst>
              <a:ext uri="{FF2B5EF4-FFF2-40B4-BE49-F238E27FC236}">
                <a16:creationId xmlns:a16="http://schemas.microsoft.com/office/drawing/2014/main" id="{6633FC8A-57D1-4594-A869-A53EC51359D9}"/>
              </a:ext>
            </a:extLst>
          </p:cNvPr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9189677" y="2275704"/>
            <a:ext cx="609584" cy="3243831"/>
          </a:xfrm>
          <a:prstGeom prst="roundRect">
            <a:avLst>
              <a:gd name="adj" fmla="val 25241"/>
            </a:avLst>
          </a:prstGeom>
          <a:solidFill>
            <a:srgbClr val="FCECD0">
              <a:alpha val="63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0" name="Rectangle: Rounded Corners 35">
            <a:extLst>
              <a:ext uri="{FF2B5EF4-FFF2-40B4-BE49-F238E27FC236}">
                <a16:creationId xmlns:a16="http://schemas.microsoft.com/office/drawing/2014/main" id="{B0D51633-A65A-45FC-B179-41C18035FF66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8556187" y="2275704"/>
            <a:ext cx="609584" cy="3243831"/>
          </a:xfrm>
          <a:prstGeom prst="roundRect">
            <a:avLst>
              <a:gd name="adj" fmla="val 25241"/>
            </a:avLst>
          </a:prstGeom>
          <a:solidFill>
            <a:srgbClr val="4FC1E9">
              <a:lumMod val="20000"/>
              <a:lumOff val="80000"/>
              <a:alpha val="63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7A5A75F-6AF0-4522-BE5F-2A49147945DA}"/>
              </a:ext>
            </a:extLst>
          </p:cNvPr>
          <p:cNvSpPr txBox="1"/>
          <p:nvPr/>
        </p:nvSpPr>
        <p:spPr>
          <a:xfrm>
            <a:off x="8328590" y="2254653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spc="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Calibri" panose="020F0502020204030204" pitchFamily="34" charset="0"/>
              </a:rPr>
              <a:t>54</a:t>
            </a:r>
            <a:endParaRPr kumimoji="0" lang="en-US" sz="8000" b="1" i="0" u="none" strike="noStrike" kern="1200" cap="none" spc="8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BFE33BF-C4C8-43E9-A8A1-1534810C18B3}"/>
              </a:ext>
            </a:extLst>
          </p:cNvPr>
          <p:cNvSpPr txBox="1"/>
          <p:nvPr/>
        </p:nvSpPr>
        <p:spPr>
          <a:xfrm>
            <a:off x="8321043" y="3326506"/>
            <a:ext cx="1524001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80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25</a:t>
            </a:r>
            <a:endParaRPr kumimoji="0" lang="en-US" sz="8000" b="1" i="0" u="none" strike="noStrike" kern="1200" cap="none" spc="8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 noChangeAspect="1"/>
          </p:cNvCxnSpPr>
          <p:nvPr>
            <p:custDataLst>
              <p:tags r:id="rId5"/>
            </p:custDataLst>
          </p:nvPr>
        </p:nvCxnSpPr>
        <p:spPr>
          <a:xfrm>
            <a:off x="8518609" y="4392049"/>
            <a:ext cx="1280652" cy="0"/>
          </a:xfrm>
          <a:prstGeom prst="line">
            <a:avLst/>
          </a:prstGeom>
          <a:noFill/>
          <a:ln w="5715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miter lim="800000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607C8B0C-ED48-47AF-BB56-1CC8CFAB91FA}"/>
              </a:ext>
            </a:extLst>
          </p:cNvPr>
          <p:cNvSpPr txBox="1"/>
          <p:nvPr/>
        </p:nvSpPr>
        <p:spPr>
          <a:xfrm>
            <a:off x="9189677" y="4392049"/>
            <a:ext cx="609584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9</a:t>
            </a:r>
            <a:endParaRPr kumimoji="0" lang="en-US" sz="80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C58F791-8AA3-47BB-B53E-C51DD31709B4}"/>
              </a:ext>
            </a:extLst>
          </p:cNvPr>
          <p:cNvSpPr txBox="1"/>
          <p:nvPr/>
        </p:nvSpPr>
        <p:spPr>
          <a:xfrm>
            <a:off x="8592136" y="4392049"/>
            <a:ext cx="609584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ED5565"/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2</a:t>
            </a:r>
            <a:endParaRPr kumimoji="0" lang="en-US" sz="8000" b="1" i="0" u="none" strike="noStrike" kern="1200" cap="none" spc="300" normalizeH="0" baseline="0" noProof="0" dirty="0">
              <a:ln>
                <a:noFill/>
              </a:ln>
              <a:solidFill>
                <a:srgbClr val="ED5565"/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8307059" y="3485759"/>
            <a:ext cx="406381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A8C8E490-1DA6-46DF-B3BE-EEFABF7B64D7}"/>
              </a:ext>
            </a:extLst>
          </p:cNvPr>
          <p:cNvSpPr txBox="1"/>
          <p:nvPr/>
        </p:nvSpPr>
        <p:spPr>
          <a:xfrm>
            <a:off x="938841" y="5187135"/>
            <a:ext cx="2662588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BE34359-0041-4E5D-B202-35B192685823}"/>
              </a:ext>
            </a:extLst>
          </p:cNvPr>
          <p:cNvSpPr txBox="1"/>
          <p:nvPr/>
        </p:nvSpPr>
        <p:spPr>
          <a:xfrm>
            <a:off x="3565354" y="5192612"/>
            <a:ext cx="1051955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anose="020F0502020204030204" pitchFamily="34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40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1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2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" fill="hold">
                          <p:stCondLst>
                            <p:cond delay="indefinite"/>
                          </p:stCondLst>
                          <p:childTnLst>
                            <p:par>
                              <p:cTn id="1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10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0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2" fill="hold">
                          <p:stCondLst>
                            <p:cond delay="indefinite"/>
                          </p:stCondLst>
                          <p:childTnLst>
                            <p:par>
                              <p:cTn id="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4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10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4" fill="hold">
                          <p:stCondLst>
                            <p:cond delay="indefinite"/>
                          </p:stCondLst>
                          <p:childTnLst>
                            <p:par>
                              <p:cTn id="8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6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1" fill="hold">
                          <p:stCondLst>
                            <p:cond delay="indefinite"/>
                          </p:stCondLst>
                          <p:childTnLst>
                            <p:par>
                              <p:cTn id="9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3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8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4" grpId="0"/>
          <p:bldP spid="45" grpId="0"/>
          <p:bldP spid="46" grpId="0"/>
          <p:bldP spid="47" grpId="0"/>
          <p:bldP spid="48" grpId="0"/>
          <p:bldP spid="50" grpId="0"/>
          <p:bldP spid="57" grpId="0"/>
          <p:bldP spid="59" grpId="0" animBg="1"/>
          <p:bldP spid="60" grpId="0" animBg="1"/>
          <p:bldP spid="67" grpId="0"/>
          <p:bldP spid="73" grpId="0"/>
          <p:bldP spid="78" grpId="0"/>
          <p:bldP spid="7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8" fill="hold">
                          <p:stCondLst>
                            <p:cond delay="indefinite"/>
                          </p:stCondLst>
                          <p:childTnLst>
                            <p:par>
                              <p:cTn id="1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10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2" fill="hold">
                          <p:stCondLst>
                            <p:cond delay="indefinite"/>
                          </p:stCondLst>
                          <p:childTnLst>
                            <p:par>
                              <p:cTn id="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0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7" fill="hold">
                          <p:stCondLst>
                            <p:cond delay="indefinite"/>
                          </p:stCondLst>
                          <p:childTnLst>
                            <p:par>
                              <p:cTn id="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10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2" fill="hold">
                          <p:stCondLst>
                            <p:cond delay="indefinite"/>
                          </p:stCondLst>
                          <p:childTnLst>
                            <p:par>
                              <p:cTn id="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4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10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3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4" fill="hold">
                          <p:stCondLst>
                            <p:cond delay="indefinite"/>
                          </p:stCondLst>
                          <p:childTnLst>
                            <p:par>
                              <p:cTn id="6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9" fill="hold">
                          <p:stCondLst>
                            <p:cond delay="indefinite"/>
                          </p:stCondLst>
                          <p:childTnLst>
                            <p:par>
                              <p:cTn id="7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3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8" dur="10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9" fill="hold">
                          <p:stCondLst>
                            <p:cond delay="indefinite"/>
                          </p:stCondLst>
                          <p:childTnLst>
                            <p:par>
                              <p:cTn id="8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10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4" fill="hold">
                          <p:stCondLst>
                            <p:cond delay="indefinite"/>
                          </p:stCondLst>
                          <p:childTnLst>
                            <p:par>
                              <p:cTn id="8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6" presetID="47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1" fill="hold">
                          <p:stCondLst>
                            <p:cond delay="indefinite"/>
                          </p:stCondLst>
                          <p:childTnLst>
                            <p:par>
                              <p:cTn id="9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3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5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8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4" grpId="0"/>
          <p:bldP spid="45" grpId="0"/>
          <p:bldP spid="46" grpId="0"/>
          <p:bldP spid="47" grpId="0"/>
          <p:bldP spid="48" grpId="0"/>
          <p:bldP spid="50" grpId="0"/>
          <p:bldP spid="57" grpId="0"/>
          <p:bldP spid="59" grpId="0" animBg="1"/>
          <p:bldP spid="60" grpId="0" animBg="1"/>
          <p:bldP spid="67" grpId="0"/>
          <p:bldP spid="73" grpId="0"/>
          <p:bldP spid="78" grpId="0"/>
          <p:bldP spid="79" grpId="0"/>
        </p:bldLst>
      </p:timing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" y="0"/>
            <a:ext cx="5204036" cy="7209136"/>
          </a:xfrm>
          <a:prstGeom prst="rect">
            <a:avLst/>
          </a:prstGeom>
        </p:spPr>
      </p:pic>
      <p:sp>
        <p:nvSpPr>
          <p:cNvPr id="3" name="PA_库_文本框 11"/>
          <p:cNvSpPr txBox="1"/>
          <p:nvPr>
            <p:custDataLst>
              <p:tags r:id="rId1"/>
            </p:custDataLst>
          </p:nvPr>
        </p:nvSpPr>
        <p:spPr>
          <a:xfrm>
            <a:off x="1866725" y="2643060"/>
            <a:ext cx="1425391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2</a:t>
            </a:r>
            <a:endParaRPr kumimoji="0" lang="zh-CN" altLang="en-US" sz="1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419100">
                  <a:srgbClr val="FFC000">
                    <a:satMod val="175000"/>
                    <a:alpha val="45000"/>
                  </a:srgbClr>
                </a:glow>
              </a:effectLst>
              <a:uLnTx/>
              <a:uFillTx/>
              <a:latin typeface="Coiny" panose="02000903060500060000" pitchFamily="2" charset="0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9" name="PA_库_文本框 11"/>
          <p:cNvSpPr txBox="1"/>
          <p:nvPr>
            <p:custDataLst>
              <p:tags r:id="rId2"/>
            </p:custDataLst>
          </p:nvPr>
        </p:nvSpPr>
        <p:spPr>
          <a:xfrm>
            <a:off x="5699336" y="1434743"/>
            <a:ext cx="60425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Thực</a:t>
            </a:r>
            <a:r>
              <a:rPr kumimoji="0" lang="en-US" altLang="zh-CN" sz="138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en-US" altLang="zh-CN" sz="138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>
                  <a:glow rad="419100">
                    <a:srgbClr val="FFC000">
                      <a:satMod val="175000"/>
                      <a:alpha val="45000"/>
                    </a:srgbClr>
                  </a:glow>
                </a:effectLst>
                <a:uLnTx/>
                <a:uFillTx/>
                <a:latin typeface="Coiny" panose="02000903060500060000" pitchFamily="2" charset="0"/>
                <a:ea typeface="Microsoft YaHei UI" panose="020B0503020204020204" pitchFamily="34" charset="-122"/>
                <a:cs typeface="+mn-cs"/>
              </a:rPr>
              <a:t>hành</a:t>
            </a:r>
            <a:endParaRPr kumimoji="0" lang="zh-CN" altLang="en-US" sz="13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419100">
                  <a:srgbClr val="FFC000">
                    <a:satMod val="175000"/>
                    <a:alpha val="45000"/>
                  </a:srgbClr>
                </a:glow>
              </a:effectLst>
              <a:uLnTx/>
              <a:uFillTx/>
              <a:latin typeface="Coiny" panose="02000903060500060000" pitchFamily="2" charset="0"/>
              <a:ea typeface="Microsoft YaHei U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62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1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6117401" y="1483002"/>
            <a:ext cx="6009803" cy="5198537"/>
            <a:chOff x="3073388" y="1647825"/>
            <a:chExt cx="8890012" cy="5198537"/>
          </a:xfrm>
        </p:grpSpPr>
        <p:sp>
          <p:nvSpPr>
            <p:cNvPr id="31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2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4" cstate="print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1EAD76E-08A0-49AF-8892-D97EAF51D11F}"/>
              </a:ext>
            </a:extLst>
          </p:cNvPr>
          <p:cNvGrpSpPr/>
          <p:nvPr/>
        </p:nvGrpSpPr>
        <p:grpSpPr>
          <a:xfrm>
            <a:off x="1978" y="1501475"/>
            <a:ext cx="6009803" cy="5198537"/>
            <a:chOff x="3073388" y="1647825"/>
            <a:chExt cx="8890012" cy="5198537"/>
          </a:xfrm>
        </p:grpSpPr>
        <p:sp>
          <p:nvSpPr>
            <p:cNvPr id="34" name="Rectangle: Top Corners Rounded 11">
              <a:extLst>
                <a:ext uri="{FF2B5EF4-FFF2-40B4-BE49-F238E27FC236}">
                  <a16:creationId xmlns:a16="http://schemas.microsoft.com/office/drawing/2014/main" id="{6BE59B84-5F46-45E2-9C91-EE295F2C3107}"/>
                </a:ext>
              </a:extLst>
            </p:cNvPr>
            <p:cNvSpPr/>
            <p:nvPr/>
          </p:nvSpPr>
          <p:spPr>
            <a:xfrm>
              <a:off x="3073388" y="1647825"/>
              <a:ext cx="8890012" cy="5198537"/>
            </a:xfrm>
            <a:prstGeom prst="round2SameRect">
              <a:avLst/>
            </a:prstGeom>
            <a:solidFill>
              <a:srgbClr val="000099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: Top Corners Rounded 12">
              <a:extLst>
                <a:ext uri="{FF2B5EF4-FFF2-40B4-BE49-F238E27FC236}">
                  <a16:creationId xmlns:a16="http://schemas.microsoft.com/office/drawing/2014/main" id="{565E85ED-E3DF-429B-B778-F9ECC699F425}"/>
                </a:ext>
              </a:extLst>
            </p:cNvPr>
            <p:cNvSpPr>
              <a:spLocks noChangeAspect="1"/>
            </p:cNvSpPr>
            <p:nvPr>
              <p:custDataLst>
                <p:tags r:id="rId1"/>
              </p:custDataLst>
            </p:nvPr>
          </p:nvSpPr>
          <p:spPr>
            <a:xfrm>
              <a:off x="3248452" y="1778509"/>
              <a:ext cx="8576983" cy="5029754"/>
            </a:xfrm>
            <a:prstGeom prst="round2SameRect">
              <a:avLst/>
            </a:prstGeom>
            <a:blipFill dpi="0" rotWithShape="0">
              <a:blip r:embed="rId4">
                <a:alphaModFix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4993" t="-65912" r="-26040" b="-5786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644447B-48F4-49DE-8DBD-B83A3FA5184F}"/>
              </a:ext>
            </a:extLst>
          </p:cNvPr>
          <p:cNvGrpSpPr/>
          <p:nvPr/>
        </p:nvGrpSpPr>
        <p:grpSpPr>
          <a:xfrm>
            <a:off x="256309" y="148770"/>
            <a:ext cx="5099463" cy="852715"/>
            <a:chOff x="620940" y="275897"/>
            <a:chExt cx="6231439" cy="124810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7D9265D-389A-449A-9646-F68EF8904D12}"/>
                </a:ext>
              </a:extLst>
            </p:cNvPr>
            <p:cNvGrpSpPr/>
            <p:nvPr/>
          </p:nvGrpSpPr>
          <p:grpSpPr>
            <a:xfrm>
              <a:off x="1371600" y="484363"/>
              <a:ext cx="5480779" cy="1014237"/>
              <a:chOff x="1371600" y="484363"/>
              <a:chExt cx="5480779" cy="1014237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1249ACDE-8740-4649-A7D9-BC6C2BAEE3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71600" y="484363"/>
                <a:ext cx="5480779" cy="1014237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8D786B-6E63-4014-805E-18321AF6D3CA}"/>
                  </a:ext>
                </a:extLst>
              </p:cNvPr>
              <p:cNvSpPr txBox="1"/>
              <p:nvPr/>
            </p:nvSpPr>
            <p:spPr>
              <a:xfrm>
                <a:off x="2095642" y="622150"/>
                <a:ext cx="3933344" cy="8108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Đặt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rồi</a:t>
                </a:r>
                <a:r>
                  <a: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endPara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4FC623A-51B1-4CAC-BE7E-EDE2047883DE}"/>
                </a:ext>
              </a:extLst>
            </p:cNvPr>
            <p:cNvGrpSpPr/>
            <p:nvPr/>
          </p:nvGrpSpPr>
          <p:grpSpPr>
            <a:xfrm>
              <a:off x="620940" y="275897"/>
              <a:ext cx="1302617" cy="1248103"/>
              <a:chOff x="620940" y="275897"/>
              <a:chExt cx="1302617" cy="1248103"/>
            </a:xfrm>
          </p:grpSpPr>
          <p:sp>
            <p:nvSpPr>
              <p:cNvPr id="5" name="Isosceles Triangle 4">
                <a:extLst>
                  <a:ext uri="{FF2B5EF4-FFF2-40B4-BE49-F238E27FC236}">
                    <a16:creationId xmlns:a16="http://schemas.microsoft.com/office/drawing/2014/main" id="{C7D79B18-D6DF-4C3B-B407-F445E1222E4F}"/>
                  </a:ext>
                </a:extLst>
              </p:cNvPr>
              <p:cNvSpPr/>
              <p:nvPr/>
            </p:nvSpPr>
            <p:spPr>
              <a:xfrm>
                <a:off x="620940" y="275897"/>
                <a:ext cx="1302617" cy="1248103"/>
              </a:xfrm>
              <a:prstGeom prst="triangle">
                <a:avLst/>
              </a:prstGeom>
              <a:ln w="571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1AFDEB0-3A54-48F1-ACB9-3259D4E9DEF7}"/>
                  </a:ext>
                </a:extLst>
              </p:cNvPr>
              <p:cNvSpPr txBox="1"/>
              <p:nvPr/>
            </p:nvSpPr>
            <p:spPr>
              <a:xfrm>
                <a:off x="1129252" y="551060"/>
                <a:ext cx="285991" cy="810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19DBB1E-BA53-4707-BCE4-A86B35F9EC2A}"/>
              </a:ext>
            </a:extLst>
          </p:cNvPr>
          <p:cNvSpPr txBox="1"/>
          <p:nvPr/>
        </p:nvSpPr>
        <p:spPr>
          <a:xfrm>
            <a:off x="514305" y="2044701"/>
            <a:ext cx="2063064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68A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 – 26</a:t>
            </a:r>
            <a:endParaRPr lang="en-US" sz="5400" b="1" dirty="0">
              <a:solidFill>
                <a:srgbClr val="068A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9625DF-1476-463B-8EA9-3B7A1A442101}"/>
              </a:ext>
            </a:extLst>
          </p:cNvPr>
          <p:cNvSpPr txBox="1"/>
          <p:nvPr/>
        </p:nvSpPr>
        <p:spPr>
          <a:xfrm>
            <a:off x="1089833" y="2967620"/>
            <a:ext cx="936154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E9B134-42EF-47D3-A5A2-3A53ACE77DBC}"/>
              </a:ext>
            </a:extLst>
          </p:cNvPr>
          <p:cNvSpPr txBox="1"/>
          <p:nvPr/>
        </p:nvSpPr>
        <p:spPr>
          <a:xfrm>
            <a:off x="1051566" y="4052933"/>
            <a:ext cx="974421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26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1577891" y="5133967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F3C002-5E1E-4C58-A767-A3654DF20670}"/>
              </a:ext>
            </a:extLst>
          </p:cNvPr>
          <p:cNvSpPr txBox="1"/>
          <p:nvPr/>
        </p:nvSpPr>
        <p:spPr>
          <a:xfrm>
            <a:off x="1051566" y="5120548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9C9AC5-54DA-47C9-AA71-8032746BCE48}"/>
              </a:ext>
            </a:extLst>
          </p:cNvPr>
          <p:cNvCxnSpPr/>
          <p:nvPr/>
        </p:nvCxnSpPr>
        <p:spPr>
          <a:xfrm>
            <a:off x="1030057" y="4970219"/>
            <a:ext cx="1019468" cy="0"/>
          </a:xfrm>
          <a:prstGeom prst="line">
            <a:avLst/>
          </a:prstGeom>
          <a:noFill/>
          <a:ln w="3810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761145" y="3978766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19DBB1E-BA53-4707-BCE4-A86B35F9EC2A}"/>
              </a:ext>
            </a:extLst>
          </p:cNvPr>
          <p:cNvSpPr txBox="1"/>
          <p:nvPr/>
        </p:nvSpPr>
        <p:spPr>
          <a:xfrm>
            <a:off x="3546877" y="2044701"/>
            <a:ext cx="2063065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68A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 – 19</a:t>
            </a:r>
            <a:endParaRPr lang="en-US" sz="5400" b="1" dirty="0">
              <a:solidFill>
                <a:srgbClr val="068A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79625DF-1476-463B-8EA9-3B7A1A442101}"/>
              </a:ext>
            </a:extLst>
          </p:cNvPr>
          <p:cNvSpPr txBox="1"/>
          <p:nvPr/>
        </p:nvSpPr>
        <p:spPr>
          <a:xfrm>
            <a:off x="4122406" y="2967620"/>
            <a:ext cx="936154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E9B134-42EF-47D3-A5A2-3A53ACE77DBC}"/>
              </a:ext>
            </a:extLst>
          </p:cNvPr>
          <p:cNvSpPr txBox="1"/>
          <p:nvPr/>
        </p:nvSpPr>
        <p:spPr>
          <a:xfrm>
            <a:off x="4084139" y="4052933"/>
            <a:ext cx="974421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4610464" y="5133967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AF3C002-5E1E-4C58-A767-A3654DF20670}"/>
              </a:ext>
            </a:extLst>
          </p:cNvPr>
          <p:cNvSpPr txBox="1"/>
          <p:nvPr/>
        </p:nvSpPr>
        <p:spPr>
          <a:xfrm>
            <a:off x="4084139" y="5120548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49C9AC5-54DA-47C9-AA71-8032746BCE48}"/>
              </a:ext>
            </a:extLst>
          </p:cNvPr>
          <p:cNvCxnSpPr/>
          <p:nvPr/>
        </p:nvCxnSpPr>
        <p:spPr>
          <a:xfrm>
            <a:off x="4062630" y="4970219"/>
            <a:ext cx="1019468" cy="0"/>
          </a:xfrm>
          <a:prstGeom prst="line">
            <a:avLst/>
          </a:prstGeom>
          <a:noFill/>
          <a:ln w="3810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3793718" y="3978766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19DBB1E-BA53-4707-BCE4-A86B35F9EC2A}"/>
              </a:ext>
            </a:extLst>
          </p:cNvPr>
          <p:cNvSpPr txBox="1"/>
          <p:nvPr/>
        </p:nvSpPr>
        <p:spPr>
          <a:xfrm>
            <a:off x="6884001" y="2044701"/>
            <a:ext cx="1712007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68A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26 – 8</a:t>
            </a:r>
            <a:endParaRPr lang="en-US" sz="5400" b="1" dirty="0">
              <a:solidFill>
                <a:srgbClr val="068A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79625DF-1476-463B-8EA9-3B7A1A442101}"/>
              </a:ext>
            </a:extLst>
          </p:cNvPr>
          <p:cNvSpPr txBox="1"/>
          <p:nvPr/>
        </p:nvSpPr>
        <p:spPr>
          <a:xfrm>
            <a:off x="7284001" y="2967620"/>
            <a:ext cx="936154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26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E9B134-42EF-47D3-A5A2-3A53ACE77DBC}"/>
              </a:ext>
            </a:extLst>
          </p:cNvPr>
          <p:cNvSpPr txBox="1"/>
          <p:nvPr/>
        </p:nvSpPr>
        <p:spPr>
          <a:xfrm>
            <a:off x="7245734" y="4052933"/>
            <a:ext cx="974421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7772059" y="5133967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F3C002-5E1E-4C58-A767-A3654DF20670}"/>
              </a:ext>
            </a:extLst>
          </p:cNvPr>
          <p:cNvSpPr txBox="1"/>
          <p:nvPr/>
        </p:nvSpPr>
        <p:spPr>
          <a:xfrm>
            <a:off x="7245734" y="5120548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49C9AC5-54DA-47C9-AA71-8032746BCE48}"/>
              </a:ext>
            </a:extLst>
          </p:cNvPr>
          <p:cNvCxnSpPr/>
          <p:nvPr/>
        </p:nvCxnSpPr>
        <p:spPr>
          <a:xfrm>
            <a:off x="7224225" y="4970219"/>
            <a:ext cx="1019468" cy="0"/>
          </a:xfrm>
          <a:prstGeom prst="line">
            <a:avLst/>
          </a:prstGeom>
          <a:noFill/>
          <a:ln w="3810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6955313" y="3978766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19DBB1E-BA53-4707-BCE4-A86B35F9EC2A}"/>
              </a:ext>
            </a:extLst>
          </p:cNvPr>
          <p:cNvSpPr txBox="1"/>
          <p:nvPr/>
        </p:nvSpPr>
        <p:spPr>
          <a:xfrm>
            <a:off x="9881568" y="2044701"/>
            <a:ext cx="1712007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68A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 – 7</a:t>
            </a:r>
            <a:endParaRPr lang="en-US" sz="5400" b="1" dirty="0">
              <a:solidFill>
                <a:srgbClr val="068A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79625DF-1476-463B-8EA9-3B7A1A442101}"/>
              </a:ext>
            </a:extLst>
          </p:cNvPr>
          <p:cNvSpPr txBox="1"/>
          <p:nvPr/>
        </p:nvSpPr>
        <p:spPr>
          <a:xfrm>
            <a:off x="10281568" y="2967620"/>
            <a:ext cx="936154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E9B134-42EF-47D3-A5A2-3A53ACE77DBC}"/>
              </a:ext>
            </a:extLst>
          </p:cNvPr>
          <p:cNvSpPr txBox="1"/>
          <p:nvPr/>
        </p:nvSpPr>
        <p:spPr>
          <a:xfrm>
            <a:off x="10243301" y="4052933"/>
            <a:ext cx="974421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136774-AAA3-4D42-A6E4-3DB6A4552BF7}"/>
              </a:ext>
            </a:extLst>
          </p:cNvPr>
          <p:cNvSpPr txBox="1"/>
          <p:nvPr/>
        </p:nvSpPr>
        <p:spPr>
          <a:xfrm>
            <a:off x="10769626" y="5133967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AF3C002-5E1E-4C58-A767-A3654DF20670}"/>
              </a:ext>
            </a:extLst>
          </p:cNvPr>
          <p:cNvSpPr txBox="1"/>
          <p:nvPr/>
        </p:nvSpPr>
        <p:spPr>
          <a:xfrm>
            <a:off x="10243301" y="5120548"/>
            <a:ext cx="468078" cy="101566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600" b="1" spc="300" dirty="0" smtClean="0">
                <a:solidFill>
                  <a:srgbClr val="ED556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6600" b="1" spc="300" dirty="0">
              <a:solidFill>
                <a:srgbClr val="ED556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49C9AC5-54DA-47C9-AA71-8032746BCE48}"/>
              </a:ext>
            </a:extLst>
          </p:cNvPr>
          <p:cNvCxnSpPr/>
          <p:nvPr/>
        </p:nvCxnSpPr>
        <p:spPr>
          <a:xfrm>
            <a:off x="10221792" y="4970219"/>
            <a:ext cx="1019468" cy="0"/>
          </a:xfrm>
          <a:prstGeom prst="line">
            <a:avLst/>
          </a:prstGeom>
          <a:noFill/>
          <a:ln w="3810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651958E-C575-4D89-B097-30BB8D60D09F}"/>
              </a:ext>
            </a:extLst>
          </p:cNvPr>
          <p:cNvCxnSpPr>
            <a:cxnSpLocks/>
          </p:cNvCxnSpPr>
          <p:nvPr/>
        </p:nvCxnSpPr>
        <p:spPr>
          <a:xfrm>
            <a:off x="9952880" y="3978766"/>
            <a:ext cx="406381" cy="0"/>
          </a:xfrm>
          <a:prstGeom prst="line">
            <a:avLst/>
          </a:prstGeom>
          <a:noFill/>
          <a:ln w="57150" cap="flat" cmpd="sng" algn="ctr">
            <a:solidFill>
              <a:srgbClr val="ED5565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400908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 p14:presetBounceEnd="7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2000">
                                          <p:cBhvr additive="base">
                                            <p:cTn id="7" dur="1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2000">
                                          <p:cBhvr additive="base">
                                            <p:cTn id="8" dur="1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75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75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75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1" fill="hold">
                          <p:stCondLst>
                            <p:cond delay="indefinite"/>
                          </p:stCondLst>
                          <p:childTnLst>
                            <p:par>
                              <p:cTn id="6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3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75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75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1" fill="hold">
                          <p:stCondLst>
                            <p:cond delay="indefinite"/>
                          </p:stCondLst>
                          <p:childTnLst>
                            <p:par>
                              <p:cTn id="7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3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0" dur="75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1" fill="hold">
                          <p:stCondLst>
                            <p:cond delay="indefinite"/>
                          </p:stCondLst>
                          <p:childTnLst>
                            <p:par>
                              <p:cTn id="9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3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7" fill="hold">
                          <p:stCondLst>
                            <p:cond delay="indefinite"/>
                          </p:stCondLst>
                          <p:childTnLst>
                            <p:par>
                              <p:cTn id="9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75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2" fill="hold">
                          <p:stCondLst>
                            <p:cond delay="indefinite"/>
                          </p:stCondLst>
                          <p:childTnLst>
                            <p:par>
                              <p:cTn id="10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6" dur="75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7" fill="hold">
                          <p:stCondLst>
                            <p:cond delay="indefinite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1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2" fill="hold">
                          <p:stCondLst>
                            <p:cond delay="indefinite"/>
                          </p:stCondLst>
                          <p:childTnLst>
                            <p:par>
                              <p:cTn id="1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4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6" dur="75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7" fill="hold">
                          <p:stCondLst>
                            <p:cond delay="indefinite"/>
                          </p:stCondLst>
                          <p:childTnLst>
                            <p:par>
                              <p:cTn id="1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1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2" fill="hold">
                          <p:stCondLst>
                            <p:cond delay="indefinite"/>
                          </p:stCondLst>
                          <p:childTnLst>
                            <p:par>
                              <p:cTn id="1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6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7" fill="hold">
                          <p:stCondLst>
                            <p:cond delay="indefinite"/>
                          </p:stCondLst>
                          <p:childTnLst>
                            <p:par>
                              <p:cTn id="1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9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1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2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3" fill="hold">
                          <p:stCondLst>
                            <p:cond delay="indefinite"/>
                          </p:stCondLst>
                          <p:childTnLst>
                            <p:par>
                              <p:cTn id="1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7" dur="75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8" fill="hold">
                          <p:stCondLst>
                            <p:cond delay="indefinite"/>
                          </p:stCondLst>
                          <p:childTnLst>
                            <p:par>
                              <p:cTn id="1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2" dur="75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3" fill="hold">
                          <p:stCondLst>
                            <p:cond delay="indefinite"/>
                          </p:stCondLst>
                          <p:childTnLst>
                            <p:par>
                              <p:cTn id="1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7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8" fill="hold">
                          <p:stCondLst>
                            <p:cond delay="indefinite"/>
                          </p:stCondLst>
                          <p:childTnLst>
                            <p:par>
                              <p:cTn id="1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2" dur="75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3" fill="hold">
                          <p:stCondLst>
                            <p:cond delay="indefinite"/>
                          </p:stCondLst>
                          <p:childTnLst>
                            <p:par>
                              <p:cTn id="1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7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8" fill="hold">
                          <p:stCondLst>
                            <p:cond delay="indefinite"/>
                          </p:stCondLst>
                          <p:childTnLst>
                            <p:par>
                              <p:cTn id="1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2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18" grpId="0"/>
          <p:bldP spid="19" grpId="0"/>
          <p:bldP spid="20" grpId="0"/>
          <p:bldP spid="37" grpId="0"/>
          <p:bldP spid="38" grpId="0"/>
          <p:bldP spid="39" grpId="0"/>
          <p:bldP spid="40" grpId="0"/>
          <p:bldP spid="41" grpId="0"/>
          <p:bldP spid="44" grpId="0"/>
          <p:bldP spid="45" grpId="0"/>
          <p:bldP spid="46" grpId="0"/>
          <p:bldP spid="47" grpId="0"/>
          <p:bldP spid="48" grpId="0"/>
          <p:bldP spid="51" grpId="0"/>
          <p:bldP spid="52" grpId="0"/>
          <p:bldP spid="53" grpId="0"/>
          <p:bldP spid="54" grpId="0"/>
          <p:bldP spid="5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75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75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75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9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1" fill="hold">
                          <p:stCondLst>
                            <p:cond delay="indefinite"/>
                          </p:stCondLst>
                          <p:childTnLst>
                            <p:par>
                              <p:cTn id="6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3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75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6" fill="hold">
                          <p:stCondLst>
                            <p:cond delay="indefinite"/>
                          </p:stCondLst>
                          <p:childTnLst>
                            <p:par>
                              <p:cTn id="6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8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0" dur="75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1" fill="hold">
                          <p:stCondLst>
                            <p:cond delay="indefinite"/>
                          </p:stCondLst>
                          <p:childTnLst>
                            <p:par>
                              <p:cTn id="7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3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5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0" dur="75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1" fill="hold">
                          <p:stCondLst>
                            <p:cond delay="indefinite"/>
                          </p:stCondLst>
                          <p:childTnLst>
                            <p:par>
                              <p:cTn id="8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3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1" fill="hold">
                          <p:stCondLst>
                            <p:cond delay="indefinite"/>
                          </p:stCondLst>
                          <p:childTnLst>
                            <p:par>
                              <p:cTn id="9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3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7" fill="hold">
                          <p:stCondLst>
                            <p:cond delay="indefinite"/>
                          </p:stCondLst>
                          <p:childTnLst>
                            <p:par>
                              <p:cTn id="9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75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2" fill="hold">
                          <p:stCondLst>
                            <p:cond delay="indefinite"/>
                          </p:stCondLst>
                          <p:childTnLst>
                            <p:par>
                              <p:cTn id="10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6" dur="75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7" fill="hold">
                          <p:stCondLst>
                            <p:cond delay="indefinite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1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2" fill="hold">
                          <p:stCondLst>
                            <p:cond delay="indefinite"/>
                          </p:stCondLst>
                          <p:childTnLst>
                            <p:par>
                              <p:cTn id="1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4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6" dur="75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7" fill="hold">
                          <p:stCondLst>
                            <p:cond delay="indefinite"/>
                          </p:stCondLst>
                          <p:childTnLst>
                            <p:par>
                              <p:cTn id="1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1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2" fill="hold">
                          <p:stCondLst>
                            <p:cond delay="indefinite"/>
                          </p:stCondLst>
                          <p:childTnLst>
                            <p:par>
                              <p:cTn id="1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6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7" fill="hold">
                          <p:stCondLst>
                            <p:cond delay="indefinite"/>
                          </p:stCondLst>
                          <p:childTnLst>
                            <p:par>
                              <p:cTn id="1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9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1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2" dur="5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3" fill="hold">
                          <p:stCondLst>
                            <p:cond delay="indefinite"/>
                          </p:stCondLst>
                          <p:childTnLst>
                            <p:par>
                              <p:cTn id="1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7" dur="75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8" fill="hold">
                          <p:stCondLst>
                            <p:cond delay="indefinite"/>
                          </p:stCondLst>
                          <p:childTnLst>
                            <p:par>
                              <p:cTn id="1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2" dur="75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3" fill="hold">
                          <p:stCondLst>
                            <p:cond delay="indefinite"/>
                          </p:stCondLst>
                          <p:childTnLst>
                            <p:par>
                              <p:cTn id="14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7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8" fill="hold">
                          <p:stCondLst>
                            <p:cond delay="indefinite"/>
                          </p:stCondLst>
                          <p:childTnLst>
                            <p:par>
                              <p:cTn id="1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2" dur="75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3" fill="hold">
                          <p:stCondLst>
                            <p:cond delay="indefinite"/>
                          </p:stCondLst>
                          <p:childTnLst>
                            <p:par>
                              <p:cTn id="1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57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8" fill="hold">
                          <p:stCondLst>
                            <p:cond delay="indefinite"/>
                          </p:stCondLst>
                          <p:childTnLst>
                            <p:par>
                              <p:cTn id="1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2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18" grpId="0"/>
          <p:bldP spid="19" grpId="0"/>
          <p:bldP spid="20" grpId="0"/>
          <p:bldP spid="37" grpId="0"/>
          <p:bldP spid="38" grpId="0"/>
          <p:bldP spid="39" grpId="0"/>
          <p:bldP spid="40" grpId="0"/>
          <p:bldP spid="41" grpId="0"/>
          <p:bldP spid="44" grpId="0"/>
          <p:bldP spid="45" grpId="0"/>
          <p:bldP spid="46" grpId="0"/>
          <p:bldP spid="47" grpId="0"/>
          <p:bldP spid="48" grpId="0"/>
          <p:bldP spid="51" grpId="0"/>
          <p:bldP spid="52" grpId="0"/>
          <p:bldP spid="53" grpId="0"/>
          <p:bldP spid="54" grpId="0"/>
          <p:bldP spid="55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" name="组合 721"/>
          <p:cNvGrpSpPr/>
          <p:nvPr/>
        </p:nvGrpSpPr>
        <p:grpSpPr>
          <a:xfrm>
            <a:off x="0" y="-144654"/>
            <a:ext cx="12214765" cy="7102759"/>
            <a:chOff x="0" y="-144654"/>
            <a:chExt cx="12214765" cy="7102759"/>
          </a:xfrm>
        </p:grpSpPr>
        <p:sp>
          <p:nvSpPr>
            <p:cNvPr id="433" name="Freeform 318"/>
            <p:cNvSpPr>
              <a:spLocks/>
            </p:cNvSpPr>
            <p:nvPr/>
          </p:nvSpPr>
          <p:spPr bwMode="auto">
            <a:xfrm rot="16200000">
              <a:off x="750809" y="979932"/>
              <a:ext cx="1168649" cy="1168649"/>
            </a:xfrm>
            <a:custGeom>
              <a:avLst/>
              <a:gdLst>
                <a:gd name="T0" fmla="*/ 183 w 201"/>
                <a:gd name="T1" fmla="*/ 133 h 201"/>
                <a:gd name="T2" fmla="*/ 132 w 201"/>
                <a:gd name="T3" fmla="*/ 18 h 201"/>
                <a:gd name="T4" fmla="*/ 17 w 201"/>
                <a:gd name="T5" fmla="*/ 69 h 201"/>
                <a:gd name="T6" fmla="*/ 68 w 201"/>
                <a:gd name="T7" fmla="*/ 184 h 201"/>
                <a:gd name="T8" fmla="*/ 183 w 201"/>
                <a:gd name="T9" fmla="*/ 13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1">
                  <a:moveTo>
                    <a:pt x="183" y="133"/>
                  </a:moveTo>
                  <a:cubicBezTo>
                    <a:pt x="201" y="87"/>
                    <a:pt x="178" y="35"/>
                    <a:pt x="132" y="18"/>
                  </a:cubicBezTo>
                  <a:cubicBezTo>
                    <a:pt x="86" y="0"/>
                    <a:pt x="35" y="23"/>
                    <a:pt x="17" y="69"/>
                  </a:cubicBezTo>
                  <a:cubicBezTo>
                    <a:pt x="0" y="115"/>
                    <a:pt x="23" y="166"/>
                    <a:pt x="68" y="184"/>
                  </a:cubicBezTo>
                  <a:cubicBezTo>
                    <a:pt x="114" y="201"/>
                    <a:pt x="165" y="178"/>
                    <a:pt x="183" y="133"/>
                  </a:cubicBezTo>
                  <a:close/>
                </a:path>
              </a:pathLst>
            </a:custGeom>
            <a:solidFill>
              <a:srgbClr val="EFB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4" name="Freeform 319"/>
            <p:cNvSpPr>
              <a:spLocks/>
            </p:cNvSpPr>
            <p:nvPr/>
          </p:nvSpPr>
          <p:spPr bwMode="auto">
            <a:xfrm rot="16200000">
              <a:off x="739928" y="1258493"/>
              <a:ext cx="970610" cy="574532"/>
            </a:xfrm>
            <a:custGeom>
              <a:avLst/>
              <a:gdLst>
                <a:gd name="T0" fmla="*/ 30 w 167"/>
                <a:gd name="T1" fmla="*/ 0 h 99"/>
                <a:gd name="T2" fmla="*/ 160 w 167"/>
                <a:gd name="T3" fmla="*/ 46 h 99"/>
                <a:gd name="T4" fmla="*/ 161 w 167"/>
                <a:gd name="T5" fmla="*/ 85 h 99"/>
                <a:gd name="T6" fmla="*/ 0 w 167"/>
                <a:gd name="T7" fmla="*/ 44 h 99"/>
                <a:gd name="T8" fmla="*/ 30 w 167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9">
                  <a:moveTo>
                    <a:pt x="30" y="0"/>
                  </a:moveTo>
                  <a:cubicBezTo>
                    <a:pt x="30" y="0"/>
                    <a:pt x="90" y="51"/>
                    <a:pt x="160" y="46"/>
                  </a:cubicBezTo>
                  <a:cubicBezTo>
                    <a:pt x="160" y="46"/>
                    <a:pt x="167" y="62"/>
                    <a:pt x="161" y="85"/>
                  </a:cubicBezTo>
                  <a:cubicBezTo>
                    <a:pt x="161" y="85"/>
                    <a:pt x="82" y="99"/>
                    <a:pt x="0" y="44"/>
                  </a:cubicBezTo>
                  <a:cubicBezTo>
                    <a:pt x="0" y="44"/>
                    <a:pt x="6" y="17"/>
                    <a:pt x="30" y="0"/>
                  </a:cubicBezTo>
                  <a:close/>
                </a:path>
              </a:pathLst>
            </a:custGeom>
            <a:solidFill>
              <a:srgbClr val="EFBD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5" name="Freeform 320"/>
            <p:cNvSpPr>
              <a:spLocks/>
            </p:cNvSpPr>
            <p:nvPr/>
          </p:nvSpPr>
          <p:spPr bwMode="auto">
            <a:xfrm rot="16200000">
              <a:off x="951025" y="1389068"/>
              <a:ext cx="948847" cy="383021"/>
            </a:xfrm>
            <a:custGeom>
              <a:avLst/>
              <a:gdLst>
                <a:gd name="T0" fmla="*/ 0 w 163"/>
                <a:gd name="T1" fmla="*/ 0 h 66"/>
                <a:gd name="T2" fmla="*/ 163 w 163"/>
                <a:gd name="T3" fmla="*/ 39 h 66"/>
                <a:gd name="T4" fmla="*/ 153 w 163"/>
                <a:gd name="T5" fmla="*/ 66 h 66"/>
                <a:gd name="T6" fmla="*/ 0 w 163"/>
                <a:gd name="T7" fmla="*/ 8 h 66"/>
                <a:gd name="T8" fmla="*/ 0 w 163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66">
                  <a:moveTo>
                    <a:pt x="0" y="0"/>
                  </a:moveTo>
                  <a:cubicBezTo>
                    <a:pt x="0" y="0"/>
                    <a:pt x="79" y="53"/>
                    <a:pt x="163" y="39"/>
                  </a:cubicBezTo>
                  <a:cubicBezTo>
                    <a:pt x="163" y="39"/>
                    <a:pt x="163" y="50"/>
                    <a:pt x="153" y="66"/>
                  </a:cubicBezTo>
                  <a:cubicBezTo>
                    <a:pt x="153" y="66"/>
                    <a:pt x="32" y="63"/>
                    <a:pt x="0" y="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FC4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6" name="Freeform 321"/>
            <p:cNvSpPr>
              <a:spLocks/>
            </p:cNvSpPr>
            <p:nvPr/>
          </p:nvSpPr>
          <p:spPr bwMode="auto">
            <a:xfrm rot="16200000">
              <a:off x="1126213" y="1424977"/>
              <a:ext cx="872679" cy="400431"/>
            </a:xfrm>
            <a:custGeom>
              <a:avLst/>
              <a:gdLst>
                <a:gd name="T0" fmla="*/ 150 w 150"/>
                <a:gd name="T1" fmla="*/ 50 h 69"/>
                <a:gd name="T2" fmla="*/ 0 w 150"/>
                <a:gd name="T3" fmla="*/ 0 h 69"/>
                <a:gd name="T4" fmla="*/ 5 w 150"/>
                <a:gd name="T5" fmla="*/ 22 h 69"/>
                <a:gd name="T6" fmla="*/ 141 w 150"/>
                <a:gd name="T7" fmla="*/ 58 h 69"/>
                <a:gd name="T8" fmla="*/ 150 w 150"/>
                <a:gd name="T9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9">
                  <a:moveTo>
                    <a:pt x="150" y="50"/>
                  </a:moveTo>
                  <a:cubicBezTo>
                    <a:pt x="150" y="50"/>
                    <a:pt x="35" y="44"/>
                    <a:pt x="0" y="0"/>
                  </a:cubicBezTo>
                  <a:cubicBezTo>
                    <a:pt x="0" y="0"/>
                    <a:pt x="2" y="16"/>
                    <a:pt x="5" y="22"/>
                  </a:cubicBezTo>
                  <a:cubicBezTo>
                    <a:pt x="5" y="22"/>
                    <a:pt x="72" y="69"/>
                    <a:pt x="141" y="58"/>
                  </a:cubicBezTo>
                  <a:cubicBezTo>
                    <a:pt x="141" y="58"/>
                    <a:pt x="146" y="56"/>
                    <a:pt x="150" y="50"/>
                  </a:cubicBezTo>
                  <a:close/>
                </a:path>
              </a:pathLst>
            </a:custGeom>
            <a:solidFill>
              <a:srgbClr val="EFC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7" name="Freeform 322"/>
            <p:cNvSpPr>
              <a:spLocks/>
            </p:cNvSpPr>
            <p:nvPr/>
          </p:nvSpPr>
          <p:spPr bwMode="auto">
            <a:xfrm rot="16200000">
              <a:off x="1341662" y="1464149"/>
              <a:ext cx="737751" cy="361258"/>
            </a:xfrm>
            <a:custGeom>
              <a:avLst/>
              <a:gdLst>
                <a:gd name="T0" fmla="*/ 0 w 127"/>
                <a:gd name="T1" fmla="*/ 0 h 62"/>
                <a:gd name="T2" fmla="*/ 127 w 127"/>
                <a:gd name="T3" fmla="*/ 35 h 62"/>
                <a:gd name="T4" fmla="*/ 0 w 12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62">
                  <a:moveTo>
                    <a:pt x="0" y="0"/>
                  </a:moveTo>
                  <a:cubicBezTo>
                    <a:pt x="0" y="0"/>
                    <a:pt x="62" y="46"/>
                    <a:pt x="127" y="35"/>
                  </a:cubicBezTo>
                  <a:cubicBezTo>
                    <a:pt x="127" y="35"/>
                    <a:pt x="50" y="62"/>
                    <a:pt x="0" y="0"/>
                  </a:cubicBezTo>
                  <a:close/>
                </a:path>
              </a:pathLst>
            </a:custGeom>
            <a:solidFill>
              <a:srgbClr val="EFD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8" name="Freeform 323"/>
            <p:cNvSpPr>
              <a:spLocks/>
            </p:cNvSpPr>
            <p:nvPr/>
          </p:nvSpPr>
          <p:spPr bwMode="auto">
            <a:xfrm rot="16200000">
              <a:off x="1463533" y="1494617"/>
              <a:ext cx="639819" cy="319910"/>
            </a:xfrm>
            <a:custGeom>
              <a:avLst/>
              <a:gdLst>
                <a:gd name="T0" fmla="*/ 0 w 110"/>
                <a:gd name="T1" fmla="*/ 0 h 55"/>
                <a:gd name="T2" fmla="*/ 110 w 110"/>
                <a:gd name="T3" fmla="*/ 26 h 55"/>
                <a:gd name="T4" fmla="*/ 0 w 110"/>
                <a:gd name="T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55">
                  <a:moveTo>
                    <a:pt x="0" y="0"/>
                  </a:moveTo>
                  <a:cubicBezTo>
                    <a:pt x="0" y="0"/>
                    <a:pt x="46" y="41"/>
                    <a:pt x="110" y="26"/>
                  </a:cubicBezTo>
                  <a:cubicBezTo>
                    <a:pt x="110" y="26"/>
                    <a:pt x="46" y="55"/>
                    <a:pt x="0" y="0"/>
                  </a:cubicBezTo>
                  <a:close/>
                </a:path>
              </a:pathLst>
            </a:custGeom>
            <a:solidFill>
              <a:srgbClr val="EFE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9" name="Freeform 324"/>
            <p:cNvSpPr>
              <a:spLocks/>
            </p:cNvSpPr>
            <p:nvPr/>
          </p:nvSpPr>
          <p:spPr bwMode="auto">
            <a:xfrm rot="16200000">
              <a:off x="698579" y="1310723"/>
              <a:ext cx="685521" cy="289442"/>
            </a:xfrm>
            <a:custGeom>
              <a:avLst/>
              <a:gdLst>
                <a:gd name="T0" fmla="*/ 0 w 118"/>
                <a:gd name="T1" fmla="*/ 4 h 50"/>
                <a:gd name="T2" fmla="*/ 118 w 118"/>
                <a:gd name="T3" fmla="*/ 47 h 50"/>
                <a:gd name="T4" fmla="*/ 112 w 118"/>
                <a:gd name="T5" fmla="*/ 33 h 50"/>
                <a:gd name="T6" fmla="*/ 6 w 118"/>
                <a:gd name="T7" fmla="*/ 0 h 50"/>
                <a:gd name="T8" fmla="*/ 0 w 118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50">
                  <a:moveTo>
                    <a:pt x="0" y="4"/>
                  </a:moveTo>
                  <a:cubicBezTo>
                    <a:pt x="0" y="4"/>
                    <a:pt x="57" y="50"/>
                    <a:pt x="118" y="47"/>
                  </a:cubicBezTo>
                  <a:cubicBezTo>
                    <a:pt x="118" y="47"/>
                    <a:pt x="117" y="39"/>
                    <a:pt x="112" y="33"/>
                  </a:cubicBezTo>
                  <a:cubicBezTo>
                    <a:pt x="112" y="33"/>
                    <a:pt x="15" y="18"/>
                    <a:pt x="6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F0BB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0" name="Freeform 325"/>
            <p:cNvSpPr>
              <a:spLocks/>
            </p:cNvSpPr>
            <p:nvPr/>
          </p:nvSpPr>
          <p:spPr bwMode="auto">
            <a:xfrm rot="16200000">
              <a:off x="653966" y="1307459"/>
              <a:ext cx="531006" cy="267679"/>
            </a:xfrm>
            <a:custGeom>
              <a:avLst/>
              <a:gdLst>
                <a:gd name="T0" fmla="*/ 0 w 91"/>
                <a:gd name="T1" fmla="*/ 16 h 46"/>
                <a:gd name="T2" fmla="*/ 91 w 91"/>
                <a:gd name="T3" fmla="*/ 45 h 46"/>
                <a:gd name="T4" fmla="*/ 0 w 91"/>
                <a:gd name="T5" fmla="*/ 1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46">
                  <a:moveTo>
                    <a:pt x="0" y="16"/>
                  </a:moveTo>
                  <a:cubicBezTo>
                    <a:pt x="0" y="16"/>
                    <a:pt x="62" y="46"/>
                    <a:pt x="91" y="45"/>
                  </a:cubicBezTo>
                  <a:cubicBezTo>
                    <a:pt x="91" y="45"/>
                    <a:pt x="61" y="0"/>
                    <a:pt x="0" y="16"/>
                  </a:cubicBezTo>
                  <a:close/>
                </a:path>
              </a:pathLst>
            </a:custGeom>
            <a:solidFill>
              <a:srgbClr val="E6A9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1" name="Freeform 326"/>
            <p:cNvSpPr>
              <a:spLocks/>
            </p:cNvSpPr>
            <p:nvPr/>
          </p:nvSpPr>
          <p:spPr bwMode="auto">
            <a:xfrm rot="16200000">
              <a:off x="4961864" y="5558774"/>
              <a:ext cx="1053308" cy="1057660"/>
            </a:xfrm>
            <a:custGeom>
              <a:avLst/>
              <a:gdLst>
                <a:gd name="T0" fmla="*/ 168 w 181"/>
                <a:gd name="T1" fmla="*/ 68 h 182"/>
                <a:gd name="T2" fmla="*/ 67 w 181"/>
                <a:gd name="T3" fmla="*/ 13 h 182"/>
                <a:gd name="T4" fmla="*/ 13 w 181"/>
                <a:gd name="T5" fmla="*/ 114 h 182"/>
                <a:gd name="T6" fmla="*/ 114 w 181"/>
                <a:gd name="T7" fmla="*/ 169 h 182"/>
                <a:gd name="T8" fmla="*/ 168 w 181"/>
                <a:gd name="T9" fmla="*/ 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2">
                  <a:moveTo>
                    <a:pt x="168" y="68"/>
                  </a:moveTo>
                  <a:cubicBezTo>
                    <a:pt x="155" y="25"/>
                    <a:pt x="110" y="0"/>
                    <a:pt x="67" y="13"/>
                  </a:cubicBezTo>
                  <a:cubicBezTo>
                    <a:pt x="24" y="26"/>
                    <a:pt x="0" y="71"/>
                    <a:pt x="13" y="114"/>
                  </a:cubicBezTo>
                  <a:cubicBezTo>
                    <a:pt x="25" y="157"/>
                    <a:pt x="71" y="182"/>
                    <a:pt x="114" y="169"/>
                  </a:cubicBezTo>
                  <a:cubicBezTo>
                    <a:pt x="157" y="156"/>
                    <a:pt x="181" y="111"/>
                    <a:pt x="168" y="68"/>
                  </a:cubicBezTo>
                  <a:close/>
                </a:path>
              </a:pathLst>
            </a:custGeom>
            <a:solidFill>
              <a:srgbClr val="F1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2" name="Freeform 327"/>
            <p:cNvSpPr>
              <a:spLocks/>
            </p:cNvSpPr>
            <p:nvPr/>
          </p:nvSpPr>
          <p:spPr bwMode="auto">
            <a:xfrm rot="16200000">
              <a:off x="5175137" y="624647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3" name="Freeform 328"/>
            <p:cNvSpPr>
              <a:spLocks/>
            </p:cNvSpPr>
            <p:nvPr/>
          </p:nvSpPr>
          <p:spPr bwMode="auto">
            <a:xfrm rot="16200000">
              <a:off x="5599507" y="571764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3"/>
                    <a:pt x="0" y="10"/>
                    <a:pt x="2" y="16"/>
                  </a:cubicBezTo>
                  <a:cubicBezTo>
                    <a:pt x="3" y="22"/>
                    <a:pt x="10" y="25"/>
                    <a:pt x="16" y="23"/>
                  </a:cubicBezTo>
                  <a:cubicBezTo>
                    <a:pt x="22" y="21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4" name="Freeform 329"/>
            <p:cNvSpPr>
              <a:spLocks/>
            </p:cNvSpPr>
            <p:nvPr/>
          </p:nvSpPr>
          <p:spPr bwMode="auto">
            <a:xfrm rot="16200000">
              <a:off x="5342709" y="6281291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2 h 16"/>
                <a:gd name="T4" fmla="*/ 2 w 16"/>
                <a:gd name="T5" fmla="*/ 10 h 16"/>
                <a:gd name="T6" fmla="*/ 10 w 16"/>
                <a:gd name="T7" fmla="*/ 15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2"/>
                  </a:cubicBezTo>
                  <a:cubicBezTo>
                    <a:pt x="3" y="3"/>
                    <a:pt x="0" y="7"/>
                    <a:pt x="2" y="10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5" name="Freeform 330"/>
            <p:cNvSpPr>
              <a:spLocks/>
            </p:cNvSpPr>
            <p:nvPr/>
          </p:nvSpPr>
          <p:spPr bwMode="auto">
            <a:xfrm rot="16200000">
              <a:off x="5349238" y="5758990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1 h 16"/>
                <a:gd name="T4" fmla="*/ 1 w 16"/>
                <a:gd name="T5" fmla="*/ 10 h 16"/>
                <a:gd name="T6" fmla="*/ 10 w 16"/>
                <a:gd name="T7" fmla="*/ 14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3"/>
                    <a:pt x="6" y="16"/>
                    <a:pt x="10" y="14"/>
                  </a:cubicBezTo>
                  <a:cubicBezTo>
                    <a:pt x="14" y="13"/>
                    <a:pt x="16" y="9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6" name="Freeform 331"/>
            <p:cNvSpPr>
              <a:spLocks/>
            </p:cNvSpPr>
            <p:nvPr/>
          </p:nvSpPr>
          <p:spPr bwMode="auto">
            <a:xfrm rot="16200000">
              <a:off x="5759462" y="6180095"/>
              <a:ext cx="87050" cy="93579"/>
            </a:xfrm>
            <a:custGeom>
              <a:avLst/>
              <a:gdLst>
                <a:gd name="T0" fmla="*/ 14 w 15"/>
                <a:gd name="T1" fmla="*/ 6 h 16"/>
                <a:gd name="T2" fmla="*/ 6 w 15"/>
                <a:gd name="T3" fmla="*/ 1 h 16"/>
                <a:gd name="T4" fmla="*/ 1 w 15"/>
                <a:gd name="T5" fmla="*/ 10 h 16"/>
                <a:gd name="T6" fmla="*/ 10 w 15"/>
                <a:gd name="T7" fmla="*/ 15 h 16"/>
                <a:gd name="T8" fmla="*/ 14 w 15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3" y="13"/>
                    <a:pt x="15" y="10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7" name="Freeform 332"/>
            <p:cNvSpPr>
              <a:spLocks/>
            </p:cNvSpPr>
            <p:nvPr/>
          </p:nvSpPr>
          <p:spPr bwMode="auto">
            <a:xfrm rot="16200000">
              <a:off x="5174049" y="5788369"/>
              <a:ext cx="65288" cy="63111"/>
            </a:xfrm>
            <a:custGeom>
              <a:avLst/>
              <a:gdLst>
                <a:gd name="T0" fmla="*/ 10 w 11"/>
                <a:gd name="T1" fmla="*/ 5 h 11"/>
                <a:gd name="T2" fmla="*/ 4 w 11"/>
                <a:gd name="T3" fmla="*/ 1 h 11"/>
                <a:gd name="T4" fmla="*/ 1 w 11"/>
                <a:gd name="T5" fmla="*/ 7 h 11"/>
                <a:gd name="T6" fmla="*/ 7 w 11"/>
                <a:gd name="T7" fmla="*/ 11 h 11"/>
                <a:gd name="T8" fmla="*/ 10 w 11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5"/>
                  </a:moveTo>
                  <a:cubicBezTo>
                    <a:pt x="9" y="2"/>
                    <a:pt x="7" y="0"/>
                    <a:pt x="4" y="1"/>
                  </a:cubicBezTo>
                  <a:cubicBezTo>
                    <a:pt x="1" y="2"/>
                    <a:pt x="0" y="5"/>
                    <a:pt x="1" y="7"/>
                  </a:cubicBezTo>
                  <a:cubicBezTo>
                    <a:pt x="1" y="10"/>
                    <a:pt x="4" y="11"/>
                    <a:pt x="7" y="11"/>
                  </a:cubicBezTo>
                  <a:cubicBezTo>
                    <a:pt x="9" y="10"/>
                    <a:pt x="11" y="7"/>
                    <a:pt x="10" y="5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8" name="Freeform 333"/>
            <p:cNvSpPr>
              <a:spLocks/>
            </p:cNvSpPr>
            <p:nvPr/>
          </p:nvSpPr>
          <p:spPr bwMode="auto">
            <a:xfrm rot="16200000">
              <a:off x="5122907" y="5939619"/>
              <a:ext cx="87050" cy="87050"/>
            </a:xfrm>
            <a:custGeom>
              <a:avLst/>
              <a:gdLst>
                <a:gd name="T0" fmla="*/ 14 w 15"/>
                <a:gd name="T1" fmla="*/ 6 h 15"/>
                <a:gd name="T2" fmla="*/ 6 w 15"/>
                <a:gd name="T3" fmla="*/ 1 h 15"/>
                <a:gd name="T4" fmla="*/ 1 w 15"/>
                <a:gd name="T5" fmla="*/ 9 h 15"/>
                <a:gd name="T6" fmla="*/ 9 w 15"/>
                <a:gd name="T7" fmla="*/ 14 h 15"/>
                <a:gd name="T8" fmla="*/ 14 w 15"/>
                <a:gd name="T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9"/>
                  </a:cubicBezTo>
                  <a:cubicBezTo>
                    <a:pt x="2" y="13"/>
                    <a:pt x="6" y="15"/>
                    <a:pt x="9" y="14"/>
                  </a:cubicBezTo>
                  <a:cubicBezTo>
                    <a:pt x="13" y="13"/>
                    <a:pt x="15" y="9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9" name="Freeform 334"/>
            <p:cNvSpPr>
              <a:spLocks/>
            </p:cNvSpPr>
            <p:nvPr/>
          </p:nvSpPr>
          <p:spPr bwMode="auto">
            <a:xfrm rot="16200000">
              <a:off x="5325299" y="6420572"/>
              <a:ext cx="41349" cy="41349"/>
            </a:xfrm>
            <a:custGeom>
              <a:avLst/>
              <a:gdLst>
                <a:gd name="T0" fmla="*/ 7 w 7"/>
                <a:gd name="T1" fmla="*/ 2 h 7"/>
                <a:gd name="T2" fmla="*/ 3 w 7"/>
                <a:gd name="T3" fmla="*/ 0 h 7"/>
                <a:gd name="T4" fmla="*/ 1 w 7"/>
                <a:gd name="T5" fmla="*/ 4 h 7"/>
                <a:gd name="T6" fmla="*/ 5 w 7"/>
                <a:gd name="T7" fmla="*/ 6 h 7"/>
                <a:gd name="T8" fmla="*/ 7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2"/>
                  </a:moveTo>
                  <a:cubicBezTo>
                    <a:pt x="6" y="1"/>
                    <a:pt x="5" y="0"/>
                    <a:pt x="3" y="0"/>
                  </a:cubicBezTo>
                  <a:cubicBezTo>
                    <a:pt x="1" y="1"/>
                    <a:pt x="0" y="3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6" y="6"/>
                    <a:pt x="7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0" name="Freeform 335"/>
            <p:cNvSpPr>
              <a:spLocks/>
            </p:cNvSpPr>
            <p:nvPr/>
          </p:nvSpPr>
          <p:spPr bwMode="auto">
            <a:xfrm rot="16200000">
              <a:off x="5538572" y="5702407"/>
              <a:ext cx="45701" cy="41349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4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1" name="Freeform 336"/>
            <p:cNvSpPr>
              <a:spLocks/>
            </p:cNvSpPr>
            <p:nvPr/>
          </p:nvSpPr>
          <p:spPr bwMode="auto">
            <a:xfrm rot="16200000">
              <a:off x="5108761" y="5884125"/>
              <a:ext cx="45701" cy="39173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2" name="Freeform 337"/>
            <p:cNvSpPr>
              <a:spLocks/>
            </p:cNvSpPr>
            <p:nvPr/>
          </p:nvSpPr>
          <p:spPr bwMode="auto">
            <a:xfrm rot="16200000">
              <a:off x="5357943" y="5976615"/>
              <a:ext cx="41349" cy="45701"/>
            </a:xfrm>
            <a:custGeom>
              <a:avLst/>
              <a:gdLst>
                <a:gd name="T0" fmla="*/ 7 w 7"/>
                <a:gd name="T1" fmla="*/ 3 h 8"/>
                <a:gd name="T2" fmla="*/ 3 w 7"/>
                <a:gd name="T3" fmla="*/ 1 h 8"/>
                <a:gd name="T4" fmla="*/ 0 w 7"/>
                <a:gd name="T5" fmla="*/ 5 h 8"/>
                <a:gd name="T6" fmla="*/ 4 w 7"/>
                <a:gd name="T7" fmla="*/ 7 h 8"/>
                <a:gd name="T8" fmla="*/ 7 w 7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7"/>
                    <a:pt x="3" y="8"/>
                    <a:pt x="4" y="7"/>
                  </a:cubicBezTo>
                  <a:cubicBezTo>
                    <a:pt x="6" y="7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3" name="Freeform 338"/>
            <p:cNvSpPr>
              <a:spLocks/>
            </p:cNvSpPr>
            <p:nvPr/>
          </p:nvSpPr>
          <p:spPr bwMode="auto">
            <a:xfrm rot="16200000">
              <a:off x="5860658" y="6183360"/>
              <a:ext cx="41349" cy="41349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4" name="Freeform 339"/>
            <p:cNvSpPr>
              <a:spLocks/>
            </p:cNvSpPr>
            <p:nvPr/>
          </p:nvSpPr>
          <p:spPr bwMode="auto">
            <a:xfrm rot="16200000">
              <a:off x="5649561" y="6063666"/>
              <a:ext cx="45701" cy="41349"/>
            </a:xfrm>
            <a:custGeom>
              <a:avLst/>
              <a:gdLst>
                <a:gd name="T0" fmla="*/ 7 w 8"/>
                <a:gd name="T1" fmla="*/ 2 h 7"/>
                <a:gd name="T2" fmla="*/ 3 w 8"/>
                <a:gd name="T3" fmla="*/ 0 h 7"/>
                <a:gd name="T4" fmla="*/ 1 w 8"/>
                <a:gd name="T5" fmla="*/ 4 h 7"/>
                <a:gd name="T6" fmla="*/ 5 w 8"/>
                <a:gd name="T7" fmla="*/ 6 h 7"/>
                <a:gd name="T8" fmla="*/ 7 w 8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2"/>
                  </a:moveTo>
                  <a:cubicBezTo>
                    <a:pt x="7" y="1"/>
                    <a:pt x="5" y="0"/>
                    <a:pt x="3" y="0"/>
                  </a:cubicBezTo>
                  <a:cubicBezTo>
                    <a:pt x="1" y="1"/>
                    <a:pt x="0" y="2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7" y="6"/>
                    <a:pt x="8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5" name="Freeform 340"/>
            <p:cNvSpPr>
              <a:spLocks/>
            </p:cNvSpPr>
            <p:nvPr/>
          </p:nvSpPr>
          <p:spPr bwMode="auto">
            <a:xfrm rot="16200000">
              <a:off x="5552717" y="6352020"/>
              <a:ext cx="41349" cy="39173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0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6" name="Freeform 341"/>
            <p:cNvSpPr>
              <a:spLocks/>
            </p:cNvSpPr>
            <p:nvPr/>
          </p:nvSpPr>
          <p:spPr bwMode="auto">
            <a:xfrm rot="16200000">
              <a:off x="9763211" y="5285653"/>
              <a:ext cx="1540789" cy="581060"/>
            </a:xfrm>
            <a:custGeom>
              <a:avLst/>
              <a:gdLst>
                <a:gd name="T0" fmla="*/ 128 w 265"/>
                <a:gd name="T1" fmla="*/ 72 h 100"/>
                <a:gd name="T2" fmla="*/ 265 w 265"/>
                <a:gd name="T3" fmla="*/ 33 h 100"/>
                <a:gd name="T4" fmla="*/ 236 w 265"/>
                <a:gd name="T5" fmla="*/ 0 h 100"/>
                <a:gd name="T6" fmla="*/ 148 w 265"/>
                <a:gd name="T7" fmla="*/ 33 h 100"/>
                <a:gd name="T8" fmla="*/ 20 w 265"/>
                <a:gd name="T9" fmla="*/ 36 h 100"/>
                <a:gd name="T10" fmla="*/ 0 w 265"/>
                <a:gd name="T11" fmla="*/ 97 h 100"/>
                <a:gd name="T12" fmla="*/ 128 w 265"/>
                <a:gd name="T13" fmla="*/ 7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5" h="100">
                  <a:moveTo>
                    <a:pt x="128" y="72"/>
                  </a:moveTo>
                  <a:cubicBezTo>
                    <a:pt x="188" y="42"/>
                    <a:pt x="229" y="27"/>
                    <a:pt x="265" y="33"/>
                  </a:cubicBezTo>
                  <a:cubicBezTo>
                    <a:pt x="257" y="21"/>
                    <a:pt x="247" y="10"/>
                    <a:pt x="236" y="0"/>
                  </a:cubicBezTo>
                  <a:cubicBezTo>
                    <a:pt x="211" y="3"/>
                    <a:pt x="180" y="13"/>
                    <a:pt x="148" y="33"/>
                  </a:cubicBezTo>
                  <a:cubicBezTo>
                    <a:pt x="109" y="58"/>
                    <a:pt x="52" y="47"/>
                    <a:pt x="20" y="36"/>
                  </a:cubicBezTo>
                  <a:cubicBezTo>
                    <a:pt x="9" y="54"/>
                    <a:pt x="2" y="75"/>
                    <a:pt x="0" y="97"/>
                  </a:cubicBezTo>
                  <a:cubicBezTo>
                    <a:pt x="24" y="100"/>
                    <a:pt x="71" y="100"/>
                    <a:pt x="128" y="72"/>
                  </a:cubicBezTo>
                  <a:close/>
                </a:path>
              </a:pathLst>
            </a:custGeom>
            <a:solidFill>
              <a:srgbClr val="E8B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7" name="Freeform 342"/>
            <p:cNvSpPr>
              <a:spLocks/>
            </p:cNvSpPr>
            <p:nvPr/>
          </p:nvSpPr>
          <p:spPr bwMode="auto">
            <a:xfrm rot="16200000">
              <a:off x="9737096" y="5387937"/>
              <a:ext cx="1255700" cy="430899"/>
            </a:xfrm>
            <a:custGeom>
              <a:avLst/>
              <a:gdLst>
                <a:gd name="T0" fmla="*/ 128 w 216"/>
                <a:gd name="T1" fmla="*/ 49 h 74"/>
                <a:gd name="T2" fmla="*/ 216 w 216"/>
                <a:gd name="T3" fmla="*/ 16 h 74"/>
                <a:gd name="T4" fmla="*/ 193 w 216"/>
                <a:gd name="T5" fmla="*/ 0 h 74"/>
                <a:gd name="T6" fmla="*/ 121 w 216"/>
                <a:gd name="T7" fmla="*/ 28 h 74"/>
                <a:gd name="T8" fmla="*/ 25 w 216"/>
                <a:gd name="T9" fmla="*/ 20 h 74"/>
                <a:gd name="T10" fmla="*/ 0 w 216"/>
                <a:gd name="T11" fmla="*/ 52 h 74"/>
                <a:gd name="T12" fmla="*/ 128 w 216"/>
                <a:gd name="T13" fmla="*/ 4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74">
                  <a:moveTo>
                    <a:pt x="128" y="49"/>
                  </a:moveTo>
                  <a:cubicBezTo>
                    <a:pt x="160" y="29"/>
                    <a:pt x="191" y="19"/>
                    <a:pt x="216" y="16"/>
                  </a:cubicBezTo>
                  <a:cubicBezTo>
                    <a:pt x="209" y="10"/>
                    <a:pt x="201" y="5"/>
                    <a:pt x="193" y="0"/>
                  </a:cubicBezTo>
                  <a:cubicBezTo>
                    <a:pt x="176" y="9"/>
                    <a:pt x="151" y="21"/>
                    <a:pt x="121" y="28"/>
                  </a:cubicBezTo>
                  <a:cubicBezTo>
                    <a:pt x="81" y="37"/>
                    <a:pt x="44" y="27"/>
                    <a:pt x="25" y="20"/>
                  </a:cubicBezTo>
                  <a:cubicBezTo>
                    <a:pt x="15" y="29"/>
                    <a:pt x="7" y="40"/>
                    <a:pt x="0" y="52"/>
                  </a:cubicBezTo>
                  <a:cubicBezTo>
                    <a:pt x="32" y="63"/>
                    <a:pt x="89" y="74"/>
                    <a:pt x="128" y="49"/>
                  </a:cubicBezTo>
                  <a:close/>
                </a:path>
              </a:pathLst>
            </a:custGeom>
            <a:solidFill>
              <a:srgbClr val="EDC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8" name="Freeform 343"/>
            <p:cNvSpPr>
              <a:spLocks/>
            </p:cNvSpPr>
            <p:nvPr/>
          </p:nvSpPr>
          <p:spPr bwMode="auto">
            <a:xfrm rot="16200000">
              <a:off x="9728391" y="5442344"/>
              <a:ext cx="842211" cy="256798"/>
            </a:xfrm>
            <a:custGeom>
              <a:avLst/>
              <a:gdLst>
                <a:gd name="T0" fmla="*/ 145 w 145"/>
                <a:gd name="T1" fmla="*/ 18 h 44"/>
                <a:gd name="T2" fmla="*/ 57 w 145"/>
                <a:gd name="T3" fmla="*/ 6 h 44"/>
                <a:gd name="T4" fmla="*/ 0 w 145"/>
                <a:gd name="T5" fmla="*/ 29 h 44"/>
                <a:gd name="T6" fmla="*/ 145 w 145"/>
                <a:gd name="T7" fmla="*/ 1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44">
                  <a:moveTo>
                    <a:pt x="145" y="18"/>
                  </a:moveTo>
                  <a:cubicBezTo>
                    <a:pt x="119" y="5"/>
                    <a:pt x="88" y="0"/>
                    <a:pt x="57" y="6"/>
                  </a:cubicBezTo>
                  <a:cubicBezTo>
                    <a:pt x="36" y="10"/>
                    <a:pt x="17" y="18"/>
                    <a:pt x="0" y="29"/>
                  </a:cubicBezTo>
                  <a:cubicBezTo>
                    <a:pt x="20" y="35"/>
                    <a:pt x="72" y="44"/>
                    <a:pt x="145" y="18"/>
                  </a:cubicBezTo>
                  <a:close/>
                </a:path>
              </a:pathLst>
            </a:custGeom>
            <a:solidFill>
              <a:srgbClr val="FCC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9" name="Freeform 344"/>
            <p:cNvSpPr>
              <a:spLocks/>
            </p:cNvSpPr>
            <p:nvPr/>
          </p:nvSpPr>
          <p:spPr bwMode="auto">
            <a:xfrm rot="16200000">
              <a:off x="9917725" y="5259538"/>
              <a:ext cx="1575609" cy="611528"/>
            </a:xfrm>
            <a:custGeom>
              <a:avLst/>
              <a:gdLst>
                <a:gd name="T0" fmla="*/ 152 w 271"/>
                <a:gd name="T1" fmla="*/ 52 h 105"/>
                <a:gd name="T2" fmla="*/ 271 w 271"/>
                <a:gd name="T3" fmla="*/ 15 h 105"/>
                <a:gd name="T4" fmla="*/ 266 w 271"/>
                <a:gd name="T5" fmla="*/ 6 h 105"/>
                <a:gd name="T6" fmla="*/ 129 w 271"/>
                <a:gd name="T7" fmla="*/ 45 h 105"/>
                <a:gd name="T8" fmla="*/ 1 w 271"/>
                <a:gd name="T9" fmla="*/ 70 h 105"/>
                <a:gd name="T10" fmla="*/ 3 w 271"/>
                <a:gd name="T11" fmla="*/ 104 h 105"/>
                <a:gd name="T12" fmla="*/ 152 w 271"/>
                <a:gd name="T13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105">
                  <a:moveTo>
                    <a:pt x="152" y="52"/>
                  </a:moveTo>
                  <a:cubicBezTo>
                    <a:pt x="210" y="10"/>
                    <a:pt x="251" y="11"/>
                    <a:pt x="271" y="15"/>
                  </a:cubicBezTo>
                  <a:cubicBezTo>
                    <a:pt x="269" y="12"/>
                    <a:pt x="267" y="9"/>
                    <a:pt x="266" y="6"/>
                  </a:cubicBezTo>
                  <a:cubicBezTo>
                    <a:pt x="230" y="0"/>
                    <a:pt x="189" y="15"/>
                    <a:pt x="129" y="45"/>
                  </a:cubicBezTo>
                  <a:cubicBezTo>
                    <a:pt x="72" y="73"/>
                    <a:pt x="25" y="73"/>
                    <a:pt x="1" y="70"/>
                  </a:cubicBezTo>
                  <a:cubicBezTo>
                    <a:pt x="0" y="81"/>
                    <a:pt x="1" y="93"/>
                    <a:pt x="3" y="104"/>
                  </a:cubicBezTo>
                  <a:cubicBezTo>
                    <a:pt x="27" y="105"/>
                    <a:pt x="83" y="100"/>
                    <a:pt x="152" y="52"/>
                  </a:cubicBezTo>
                  <a:close/>
                </a:path>
              </a:pathLst>
            </a:custGeom>
            <a:solidFill>
              <a:srgbClr val="DBB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0" name="Freeform 345"/>
            <p:cNvSpPr>
              <a:spLocks/>
            </p:cNvSpPr>
            <p:nvPr/>
          </p:nvSpPr>
          <p:spPr bwMode="auto">
            <a:xfrm rot="16200000">
              <a:off x="9757770" y="5478252"/>
              <a:ext cx="977139" cy="237212"/>
            </a:xfrm>
            <a:custGeom>
              <a:avLst/>
              <a:gdLst>
                <a:gd name="T0" fmla="*/ 96 w 168"/>
                <a:gd name="T1" fmla="*/ 32 h 41"/>
                <a:gd name="T2" fmla="*/ 168 w 168"/>
                <a:gd name="T3" fmla="*/ 4 h 41"/>
                <a:gd name="T4" fmla="*/ 161 w 168"/>
                <a:gd name="T5" fmla="*/ 0 h 41"/>
                <a:gd name="T6" fmla="*/ 16 w 168"/>
                <a:gd name="T7" fmla="*/ 11 h 41"/>
                <a:gd name="T8" fmla="*/ 0 w 168"/>
                <a:gd name="T9" fmla="*/ 24 h 41"/>
                <a:gd name="T10" fmla="*/ 96 w 168"/>
                <a:gd name="T11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41">
                  <a:moveTo>
                    <a:pt x="96" y="32"/>
                  </a:moveTo>
                  <a:cubicBezTo>
                    <a:pt x="126" y="25"/>
                    <a:pt x="151" y="13"/>
                    <a:pt x="168" y="4"/>
                  </a:cubicBezTo>
                  <a:cubicBezTo>
                    <a:pt x="166" y="3"/>
                    <a:pt x="163" y="1"/>
                    <a:pt x="161" y="0"/>
                  </a:cubicBezTo>
                  <a:cubicBezTo>
                    <a:pt x="88" y="26"/>
                    <a:pt x="36" y="17"/>
                    <a:pt x="16" y="11"/>
                  </a:cubicBezTo>
                  <a:cubicBezTo>
                    <a:pt x="11" y="15"/>
                    <a:pt x="5" y="20"/>
                    <a:pt x="0" y="24"/>
                  </a:cubicBezTo>
                  <a:cubicBezTo>
                    <a:pt x="19" y="31"/>
                    <a:pt x="56" y="41"/>
                    <a:pt x="96" y="32"/>
                  </a:cubicBezTo>
                  <a:close/>
                </a:path>
              </a:pathLst>
            </a:custGeom>
            <a:solidFill>
              <a:srgbClr val="F2C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1" name="Freeform 346"/>
            <p:cNvSpPr>
              <a:spLocks/>
            </p:cNvSpPr>
            <p:nvPr/>
          </p:nvSpPr>
          <p:spPr bwMode="auto">
            <a:xfrm rot="16200000">
              <a:off x="11182130" y="5118082"/>
              <a:ext cx="768218" cy="295971"/>
            </a:xfrm>
            <a:custGeom>
              <a:avLst/>
              <a:gdLst>
                <a:gd name="T0" fmla="*/ 48 w 132"/>
                <a:gd name="T1" fmla="*/ 48 h 51"/>
                <a:gd name="T2" fmla="*/ 132 w 132"/>
                <a:gd name="T3" fmla="*/ 0 h 51"/>
                <a:gd name="T4" fmla="*/ 0 w 132"/>
                <a:gd name="T5" fmla="*/ 48 h 51"/>
                <a:gd name="T6" fmla="*/ 48 w 132"/>
                <a:gd name="T7" fmla="*/ 4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51">
                  <a:moveTo>
                    <a:pt x="48" y="48"/>
                  </a:moveTo>
                  <a:cubicBezTo>
                    <a:pt x="82" y="42"/>
                    <a:pt x="111" y="24"/>
                    <a:pt x="132" y="0"/>
                  </a:cubicBezTo>
                  <a:cubicBezTo>
                    <a:pt x="71" y="32"/>
                    <a:pt x="23" y="44"/>
                    <a:pt x="0" y="48"/>
                  </a:cubicBezTo>
                  <a:cubicBezTo>
                    <a:pt x="15" y="51"/>
                    <a:pt x="31" y="51"/>
                    <a:pt x="48" y="48"/>
                  </a:cubicBezTo>
                  <a:close/>
                </a:path>
              </a:pathLst>
            </a:custGeom>
            <a:solidFill>
              <a:srgbClr val="594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2" name="Freeform 347"/>
            <p:cNvSpPr>
              <a:spLocks/>
            </p:cNvSpPr>
            <p:nvPr/>
          </p:nvSpPr>
          <p:spPr bwMode="auto">
            <a:xfrm rot="16200000">
              <a:off x="10214784" y="5073469"/>
              <a:ext cx="1558199" cy="779100"/>
            </a:xfrm>
            <a:custGeom>
              <a:avLst/>
              <a:gdLst>
                <a:gd name="T0" fmla="*/ 148 w 268"/>
                <a:gd name="T1" fmla="*/ 44 h 134"/>
                <a:gd name="T2" fmla="*/ 0 w 268"/>
                <a:gd name="T3" fmla="*/ 116 h 134"/>
                <a:gd name="T4" fmla="*/ 12 w 268"/>
                <a:gd name="T5" fmla="*/ 134 h 134"/>
                <a:gd name="T6" fmla="*/ 146 w 268"/>
                <a:gd name="T7" fmla="*/ 91 h 134"/>
                <a:gd name="T8" fmla="*/ 268 w 268"/>
                <a:gd name="T9" fmla="*/ 45 h 134"/>
                <a:gd name="T10" fmla="*/ 266 w 268"/>
                <a:gd name="T11" fmla="*/ 22 h 134"/>
                <a:gd name="T12" fmla="*/ 260 w 268"/>
                <a:gd name="T13" fmla="*/ 0 h 134"/>
                <a:gd name="T14" fmla="*/ 148 w 268"/>
                <a:gd name="T15" fmla="*/ 4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34">
                  <a:moveTo>
                    <a:pt x="148" y="44"/>
                  </a:moveTo>
                  <a:cubicBezTo>
                    <a:pt x="75" y="95"/>
                    <a:pt x="23" y="111"/>
                    <a:pt x="0" y="116"/>
                  </a:cubicBezTo>
                  <a:cubicBezTo>
                    <a:pt x="3" y="123"/>
                    <a:pt x="7" y="129"/>
                    <a:pt x="12" y="134"/>
                  </a:cubicBezTo>
                  <a:cubicBezTo>
                    <a:pt x="37" y="132"/>
                    <a:pt x="97" y="123"/>
                    <a:pt x="146" y="91"/>
                  </a:cubicBezTo>
                  <a:cubicBezTo>
                    <a:pt x="193" y="60"/>
                    <a:pt x="237" y="44"/>
                    <a:pt x="268" y="45"/>
                  </a:cubicBezTo>
                  <a:cubicBezTo>
                    <a:pt x="268" y="37"/>
                    <a:pt x="267" y="30"/>
                    <a:pt x="266" y="22"/>
                  </a:cubicBezTo>
                  <a:cubicBezTo>
                    <a:pt x="265" y="15"/>
                    <a:pt x="263" y="7"/>
                    <a:pt x="260" y="0"/>
                  </a:cubicBezTo>
                  <a:cubicBezTo>
                    <a:pt x="237" y="0"/>
                    <a:pt x="201" y="8"/>
                    <a:pt x="148" y="44"/>
                  </a:cubicBezTo>
                  <a:close/>
                </a:path>
              </a:pathLst>
            </a:custGeom>
            <a:solidFill>
              <a:srgbClr val="C7A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3" name="Freeform 348"/>
            <p:cNvSpPr>
              <a:spLocks/>
            </p:cNvSpPr>
            <p:nvPr/>
          </p:nvSpPr>
          <p:spPr bwMode="auto">
            <a:xfrm rot="16200000">
              <a:off x="10066799" y="5123522"/>
              <a:ext cx="1603900" cy="820448"/>
            </a:xfrm>
            <a:custGeom>
              <a:avLst/>
              <a:gdLst>
                <a:gd name="T0" fmla="*/ 149 w 276"/>
                <a:gd name="T1" fmla="*/ 42 h 141"/>
                <a:gd name="T2" fmla="*/ 0 w 276"/>
                <a:gd name="T3" fmla="*/ 94 h 141"/>
                <a:gd name="T4" fmla="*/ 0 w 276"/>
                <a:gd name="T5" fmla="*/ 96 h 141"/>
                <a:gd name="T6" fmla="*/ 16 w 276"/>
                <a:gd name="T7" fmla="*/ 141 h 141"/>
                <a:gd name="T8" fmla="*/ 164 w 276"/>
                <a:gd name="T9" fmla="*/ 69 h 141"/>
                <a:gd name="T10" fmla="*/ 276 w 276"/>
                <a:gd name="T11" fmla="*/ 25 h 141"/>
                <a:gd name="T12" fmla="*/ 268 w 276"/>
                <a:gd name="T13" fmla="*/ 5 h 141"/>
                <a:gd name="T14" fmla="*/ 149 w 276"/>
                <a:gd name="T15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6" h="141">
                  <a:moveTo>
                    <a:pt x="149" y="42"/>
                  </a:moveTo>
                  <a:cubicBezTo>
                    <a:pt x="80" y="90"/>
                    <a:pt x="24" y="95"/>
                    <a:pt x="0" y="94"/>
                  </a:cubicBezTo>
                  <a:cubicBezTo>
                    <a:pt x="0" y="95"/>
                    <a:pt x="0" y="96"/>
                    <a:pt x="0" y="96"/>
                  </a:cubicBezTo>
                  <a:cubicBezTo>
                    <a:pt x="3" y="113"/>
                    <a:pt x="8" y="128"/>
                    <a:pt x="16" y="141"/>
                  </a:cubicBezTo>
                  <a:cubicBezTo>
                    <a:pt x="39" y="136"/>
                    <a:pt x="91" y="120"/>
                    <a:pt x="164" y="69"/>
                  </a:cubicBezTo>
                  <a:cubicBezTo>
                    <a:pt x="217" y="33"/>
                    <a:pt x="253" y="25"/>
                    <a:pt x="276" y="25"/>
                  </a:cubicBezTo>
                  <a:cubicBezTo>
                    <a:pt x="274" y="18"/>
                    <a:pt x="271" y="11"/>
                    <a:pt x="268" y="5"/>
                  </a:cubicBezTo>
                  <a:cubicBezTo>
                    <a:pt x="248" y="1"/>
                    <a:pt x="207" y="0"/>
                    <a:pt x="149" y="42"/>
                  </a:cubicBezTo>
                  <a:close/>
                </a:path>
              </a:pathLst>
            </a:custGeom>
            <a:solidFill>
              <a:srgbClr val="D4A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4" name="Freeform 349"/>
            <p:cNvSpPr>
              <a:spLocks/>
            </p:cNvSpPr>
            <p:nvPr/>
          </p:nvSpPr>
          <p:spPr bwMode="auto">
            <a:xfrm rot="16200000">
              <a:off x="10431322" y="5111553"/>
              <a:ext cx="1488559" cy="633290"/>
            </a:xfrm>
            <a:custGeom>
              <a:avLst/>
              <a:gdLst>
                <a:gd name="T0" fmla="*/ 134 w 256"/>
                <a:gd name="T1" fmla="*/ 47 h 109"/>
                <a:gd name="T2" fmla="*/ 0 w 256"/>
                <a:gd name="T3" fmla="*/ 90 h 109"/>
                <a:gd name="T4" fmla="*/ 10 w 256"/>
                <a:gd name="T5" fmla="*/ 103 h 109"/>
                <a:gd name="T6" fmla="*/ 144 w 256"/>
                <a:gd name="T7" fmla="*/ 74 h 109"/>
                <a:gd name="T8" fmla="*/ 254 w 256"/>
                <a:gd name="T9" fmla="*/ 28 h 109"/>
                <a:gd name="T10" fmla="*/ 256 w 256"/>
                <a:gd name="T11" fmla="*/ 1 h 109"/>
                <a:gd name="T12" fmla="*/ 134 w 256"/>
                <a:gd name="T13" fmla="*/ 4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109">
                  <a:moveTo>
                    <a:pt x="134" y="47"/>
                  </a:moveTo>
                  <a:cubicBezTo>
                    <a:pt x="85" y="79"/>
                    <a:pt x="25" y="88"/>
                    <a:pt x="0" y="90"/>
                  </a:cubicBezTo>
                  <a:cubicBezTo>
                    <a:pt x="3" y="95"/>
                    <a:pt x="7" y="99"/>
                    <a:pt x="10" y="103"/>
                  </a:cubicBezTo>
                  <a:cubicBezTo>
                    <a:pt x="35" y="106"/>
                    <a:pt x="88" y="109"/>
                    <a:pt x="144" y="74"/>
                  </a:cubicBezTo>
                  <a:cubicBezTo>
                    <a:pt x="205" y="36"/>
                    <a:pt x="229" y="24"/>
                    <a:pt x="254" y="28"/>
                  </a:cubicBezTo>
                  <a:cubicBezTo>
                    <a:pt x="255" y="19"/>
                    <a:pt x="256" y="10"/>
                    <a:pt x="256" y="1"/>
                  </a:cubicBezTo>
                  <a:cubicBezTo>
                    <a:pt x="225" y="0"/>
                    <a:pt x="181" y="16"/>
                    <a:pt x="134" y="47"/>
                  </a:cubicBezTo>
                  <a:close/>
                </a:path>
              </a:pathLst>
            </a:custGeom>
            <a:solidFill>
              <a:srgbClr val="B593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5" name="Freeform 350"/>
            <p:cNvSpPr>
              <a:spLocks/>
            </p:cNvSpPr>
            <p:nvPr/>
          </p:nvSpPr>
          <p:spPr bwMode="auto">
            <a:xfrm rot="16200000">
              <a:off x="10771906" y="5132227"/>
              <a:ext cx="1268757" cy="476600"/>
            </a:xfrm>
            <a:custGeom>
              <a:avLst/>
              <a:gdLst>
                <a:gd name="T0" fmla="*/ 122 w 218"/>
                <a:gd name="T1" fmla="*/ 35 h 82"/>
                <a:gd name="T2" fmla="*/ 0 w 218"/>
                <a:gd name="T3" fmla="*/ 65 h 82"/>
                <a:gd name="T4" fmla="*/ 28 w 218"/>
                <a:gd name="T5" fmla="*/ 82 h 82"/>
                <a:gd name="T6" fmla="*/ 125 w 218"/>
                <a:gd name="T7" fmla="*/ 57 h 82"/>
                <a:gd name="T8" fmla="*/ 211 w 218"/>
                <a:gd name="T9" fmla="*/ 15 h 82"/>
                <a:gd name="T10" fmla="*/ 218 w 218"/>
                <a:gd name="T11" fmla="*/ 0 h 82"/>
                <a:gd name="T12" fmla="*/ 122 w 218"/>
                <a:gd name="T13" fmla="*/ 3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8" h="82">
                  <a:moveTo>
                    <a:pt x="122" y="35"/>
                  </a:moveTo>
                  <a:cubicBezTo>
                    <a:pt x="58" y="63"/>
                    <a:pt x="20" y="66"/>
                    <a:pt x="0" y="65"/>
                  </a:cubicBezTo>
                  <a:cubicBezTo>
                    <a:pt x="9" y="72"/>
                    <a:pt x="18" y="77"/>
                    <a:pt x="28" y="82"/>
                  </a:cubicBezTo>
                  <a:cubicBezTo>
                    <a:pt x="47" y="82"/>
                    <a:pt x="78" y="78"/>
                    <a:pt x="125" y="57"/>
                  </a:cubicBezTo>
                  <a:cubicBezTo>
                    <a:pt x="184" y="30"/>
                    <a:pt x="192" y="17"/>
                    <a:pt x="211" y="15"/>
                  </a:cubicBezTo>
                  <a:cubicBezTo>
                    <a:pt x="214" y="10"/>
                    <a:pt x="216" y="5"/>
                    <a:pt x="218" y="0"/>
                  </a:cubicBezTo>
                  <a:cubicBezTo>
                    <a:pt x="205" y="1"/>
                    <a:pt x="181" y="9"/>
                    <a:pt x="122" y="35"/>
                  </a:cubicBezTo>
                  <a:close/>
                </a:path>
              </a:pathLst>
            </a:custGeom>
            <a:solidFill>
              <a:srgbClr val="8F7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6" name="Freeform 351"/>
            <p:cNvSpPr>
              <a:spLocks/>
            </p:cNvSpPr>
            <p:nvPr/>
          </p:nvSpPr>
          <p:spPr bwMode="auto">
            <a:xfrm rot="16200000">
              <a:off x="10565161" y="5127875"/>
              <a:ext cx="1418919" cy="552769"/>
            </a:xfrm>
            <a:custGeom>
              <a:avLst/>
              <a:gdLst>
                <a:gd name="T0" fmla="*/ 134 w 244"/>
                <a:gd name="T1" fmla="*/ 50 h 95"/>
                <a:gd name="T2" fmla="*/ 0 w 244"/>
                <a:gd name="T3" fmla="*/ 79 h 95"/>
                <a:gd name="T4" fmla="*/ 19 w 244"/>
                <a:gd name="T5" fmla="*/ 94 h 95"/>
                <a:gd name="T6" fmla="*/ 141 w 244"/>
                <a:gd name="T7" fmla="*/ 64 h 95"/>
                <a:gd name="T8" fmla="*/ 237 w 244"/>
                <a:gd name="T9" fmla="*/ 29 h 95"/>
                <a:gd name="T10" fmla="*/ 244 w 244"/>
                <a:gd name="T11" fmla="*/ 4 h 95"/>
                <a:gd name="T12" fmla="*/ 134 w 244"/>
                <a:gd name="T13" fmla="*/ 5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95">
                  <a:moveTo>
                    <a:pt x="134" y="50"/>
                  </a:moveTo>
                  <a:cubicBezTo>
                    <a:pt x="78" y="85"/>
                    <a:pt x="25" y="82"/>
                    <a:pt x="0" y="79"/>
                  </a:cubicBezTo>
                  <a:cubicBezTo>
                    <a:pt x="6" y="84"/>
                    <a:pt x="12" y="90"/>
                    <a:pt x="19" y="94"/>
                  </a:cubicBezTo>
                  <a:cubicBezTo>
                    <a:pt x="39" y="95"/>
                    <a:pt x="77" y="92"/>
                    <a:pt x="141" y="64"/>
                  </a:cubicBezTo>
                  <a:cubicBezTo>
                    <a:pt x="200" y="38"/>
                    <a:pt x="224" y="30"/>
                    <a:pt x="237" y="29"/>
                  </a:cubicBezTo>
                  <a:cubicBezTo>
                    <a:pt x="240" y="21"/>
                    <a:pt x="242" y="12"/>
                    <a:pt x="244" y="4"/>
                  </a:cubicBezTo>
                  <a:cubicBezTo>
                    <a:pt x="219" y="0"/>
                    <a:pt x="195" y="12"/>
                    <a:pt x="134" y="50"/>
                  </a:cubicBezTo>
                  <a:close/>
                </a:path>
              </a:pathLst>
            </a:custGeom>
            <a:solidFill>
              <a:srgbClr val="A18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7" name="Freeform 352"/>
            <p:cNvSpPr>
              <a:spLocks/>
            </p:cNvSpPr>
            <p:nvPr/>
          </p:nvSpPr>
          <p:spPr bwMode="auto">
            <a:xfrm rot="16200000">
              <a:off x="10943830" y="5088702"/>
              <a:ext cx="1064189" cy="441780"/>
            </a:xfrm>
            <a:custGeom>
              <a:avLst/>
              <a:gdLst>
                <a:gd name="T0" fmla="*/ 97 w 183"/>
                <a:gd name="T1" fmla="*/ 42 h 76"/>
                <a:gd name="T2" fmla="*/ 0 w 183"/>
                <a:gd name="T3" fmla="*/ 67 h 76"/>
                <a:gd name="T4" fmla="*/ 33 w 183"/>
                <a:gd name="T5" fmla="*/ 76 h 76"/>
                <a:gd name="T6" fmla="*/ 165 w 183"/>
                <a:gd name="T7" fmla="*/ 28 h 76"/>
                <a:gd name="T8" fmla="*/ 183 w 183"/>
                <a:gd name="T9" fmla="*/ 0 h 76"/>
                <a:gd name="T10" fmla="*/ 97 w 183"/>
                <a:gd name="T11" fmla="*/ 4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3" h="76">
                  <a:moveTo>
                    <a:pt x="97" y="42"/>
                  </a:moveTo>
                  <a:cubicBezTo>
                    <a:pt x="50" y="63"/>
                    <a:pt x="19" y="67"/>
                    <a:pt x="0" y="67"/>
                  </a:cubicBezTo>
                  <a:cubicBezTo>
                    <a:pt x="11" y="71"/>
                    <a:pt x="22" y="74"/>
                    <a:pt x="33" y="76"/>
                  </a:cubicBezTo>
                  <a:cubicBezTo>
                    <a:pt x="56" y="72"/>
                    <a:pt x="104" y="60"/>
                    <a:pt x="165" y="28"/>
                  </a:cubicBezTo>
                  <a:cubicBezTo>
                    <a:pt x="172" y="19"/>
                    <a:pt x="178" y="10"/>
                    <a:pt x="183" y="0"/>
                  </a:cubicBezTo>
                  <a:cubicBezTo>
                    <a:pt x="164" y="2"/>
                    <a:pt x="156" y="15"/>
                    <a:pt x="97" y="42"/>
                  </a:cubicBezTo>
                  <a:close/>
                </a:path>
              </a:pathLst>
            </a:custGeom>
            <a:solidFill>
              <a:srgbClr val="786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8" name="Oval 353"/>
            <p:cNvSpPr>
              <a:spLocks noChangeArrowheads="1"/>
            </p:cNvSpPr>
            <p:nvPr/>
          </p:nvSpPr>
          <p:spPr bwMode="auto">
            <a:xfrm rot="16200000">
              <a:off x="9870936" y="492450"/>
              <a:ext cx="1464620" cy="1464620"/>
            </a:xfrm>
            <a:prstGeom prst="ellipse">
              <a:avLst/>
            </a:pr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9" name="Freeform 354"/>
            <p:cNvSpPr>
              <a:spLocks/>
            </p:cNvSpPr>
            <p:nvPr/>
          </p:nvSpPr>
          <p:spPr bwMode="auto">
            <a:xfrm rot="16200000">
              <a:off x="10231106" y="502243"/>
              <a:ext cx="768218" cy="1397156"/>
            </a:xfrm>
            <a:custGeom>
              <a:avLst/>
              <a:gdLst>
                <a:gd name="T0" fmla="*/ 48 w 132"/>
                <a:gd name="T1" fmla="*/ 0 h 240"/>
                <a:gd name="T2" fmla="*/ 9 w 132"/>
                <a:gd name="T3" fmla="*/ 37 h 240"/>
                <a:gd name="T4" fmla="*/ 53 w 132"/>
                <a:gd name="T5" fmla="*/ 90 h 240"/>
                <a:gd name="T6" fmla="*/ 17 w 132"/>
                <a:gd name="T7" fmla="*/ 143 h 240"/>
                <a:gd name="T8" fmla="*/ 46 w 132"/>
                <a:gd name="T9" fmla="*/ 190 h 240"/>
                <a:gd name="T10" fmla="*/ 59 w 132"/>
                <a:gd name="T11" fmla="*/ 237 h 240"/>
                <a:gd name="T12" fmla="*/ 77 w 132"/>
                <a:gd name="T13" fmla="*/ 167 h 240"/>
                <a:gd name="T14" fmla="*/ 55 w 132"/>
                <a:gd name="T15" fmla="*/ 112 h 240"/>
                <a:gd name="T16" fmla="*/ 62 w 132"/>
                <a:gd name="T17" fmla="*/ 94 h 240"/>
                <a:gd name="T18" fmla="*/ 73 w 132"/>
                <a:gd name="T19" fmla="*/ 93 h 240"/>
                <a:gd name="T20" fmla="*/ 77 w 132"/>
                <a:gd name="T21" fmla="*/ 90 h 240"/>
                <a:gd name="T22" fmla="*/ 109 w 132"/>
                <a:gd name="T23" fmla="*/ 61 h 240"/>
                <a:gd name="T24" fmla="*/ 48 w 132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240">
                  <a:moveTo>
                    <a:pt x="48" y="0"/>
                  </a:moveTo>
                  <a:cubicBezTo>
                    <a:pt x="42" y="0"/>
                    <a:pt x="0" y="24"/>
                    <a:pt x="9" y="37"/>
                  </a:cubicBezTo>
                  <a:cubicBezTo>
                    <a:pt x="18" y="51"/>
                    <a:pt x="55" y="73"/>
                    <a:pt x="53" y="90"/>
                  </a:cubicBezTo>
                  <a:cubicBezTo>
                    <a:pt x="51" y="107"/>
                    <a:pt x="13" y="127"/>
                    <a:pt x="17" y="143"/>
                  </a:cubicBezTo>
                  <a:cubicBezTo>
                    <a:pt x="22" y="159"/>
                    <a:pt x="45" y="177"/>
                    <a:pt x="46" y="190"/>
                  </a:cubicBezTo>
                  <a:cubicBezTo>
                    <a:pt x="47" y="203"/>
                    <a:pt x="58" y="240"/>
                    <a:pt x="59" y="237"/>
                  </a:cubicBezTo>
                  <a:cubicBezTo>
                    <a:pt x="60" y="233"/>
                    <a:pt x="65" y="178"/>
                    <a:pt x="77" y="167"/>
                  </a:cubicBezTo>
                  <a:cubicBezTo>
                    <a:pt x="120" y="125"/>
                    <a:pt x="83" y="112"/>
                    <a:pt x="55" y="112"/>
                  </a:cubicBezTo>
                  <a:cubicBezTo>
                    <a:pt x="55" y="112"/>
                    <a:pt x="61" y="102"/>
                    <a:pt x="62" y="94"/>
                  </a:cubicBezTo>
                  <a:cubicBezTo>
                    <a:pt x="73" y="93"/>
                    <a:pt x="73" y="93"/>
                    <a:pt x="73" y="93"/>
                  </a:cubicBezTo>
                  <a:cubicBezTo>
                    <a:pt x="77" y="90"/>
                    <a:pt x="77" y="90"/>
                    <a:pt x="77" y="90"/>
                  </a:cubicBezTo>
                  <a:cubicBezTo>
                    <a:pt x="77" y="90"/>
                    <a:pt x="100" y="74"/>
                    <a:pt x="109" y="61"/>
                  </a:cubicBezTo>
                  <a:cubicBezTo>
                    <a:pt x="117" y="47"/>
                    <a:pt x="132" y="0"/>
                    <a:pt x="48" y="0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0" name="Freeform 355"/>
            <p:cNvSpPr>
              <a:spLocks/>
            </p:cNvSpPr>
            <p:nvPr/>
          </p:nvSpPr>
          <p:spPr bwMode="auto">
            <a:xfrm rot="16200000">
              <a:off x="10524901" y="360787"/>
              <a:ext cx="393902" cy="587589"/>
            </a:xfrm>
            <a:custGeom>
              <a:avLst/>
              <a:gdLst>
                <a:gd name="T0" fmla="*/ 55 w 68"/>
                <a:gd name="T1" fmla="*/ 1 h 101"/>
                <a:gd name="T2" fmla="*/ 18 w 68"/>
                <a:gd name="T3" fmla="*/ 50 h 101"/>
                <a:gd name="T4" fmla="*/ 35 w 68"/>
                <a:gd name="T5" fmla="*/ 82 h 101"/>
                <a:gd name="T6" fmla="*/ 35 w 68"/>
                <a:gd name="T7" fmla="*/ 101 h 101"/>
                <a:gd name="T8" fmla="*/ 55 w 68"/>
                <a:gd name="T9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01">
                  <a:moveTo>
                    <a:pt x="55" y="1"/>
                  </a:moveTo>
                  <a:cubicBezTo>
                    <a:pt x="54" y="0"/>
                    <a:pt x="0" y="32"/>
                    <a:pt x="18" y="50"/>
                  </a:cubicBezTo>
                  <a:cubicBezTo>
                    <a:pt x="36" y="69"/>
                    <a:pt x="40" y="77"/>
                    <a:pt x="35" y="82"/>
                  </a:cubicBezTo>
                  <a:cubicBezTo>
                    <a:pt x="29" y="87"/>
                    <a:pt x="35" y="101"/>
                    <a:pt x="35" y="101"/>
                  </a:cubicBezTo>
                  <a:cubicBezTo>
                    <a:pt x="35" y="101"/>
                    <a:pt x="68" y="62"/>
                    <a:pt x="55" y="1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1" name="Freeform 356"/>
            <p:cNvSpPr>
              <a:spLocks noEditPoints="1"/>
            </p:cNvSpPr>
            <p:nvPr/>
          </p:nvSpPr>
          <p:spPr bwMode="auto">
            <a:xfrm rot="16200000">
              <a:off x="9932959" y="763394"/>
              <a:ext cx="1371041" cy="1016311"/>
            </a:xfrm>
            <a:custGeom>
              <a:avLst/>
              <a:gdLst>
                <a:gd name="T0" fmla="*/ 116 w 236"/>
                <a:gd name="T1" fmla="*/ 51 h 175"/>
                <a:gd name="T2" fmla="*/ 5 w 236"/>
                <a:gd name="T3" fmla="*/ 71 h 175"/>
                <a:gd name="T4" fmla="*/ 44 w 236"/>
                <a:gd name="T5" fmla="*/ 175 h 175"/>
                <a:gd name="T6" fmla="*/ 108 w 236"/>
                <a:gd name="T7" fmla="*/ 150 h 175"/>
                <a:gd name="T8" fmla="*/ 81 w 236"/>
                <a:gd name="T9" fmla="*/ 110 h 175"/>
                <a:gd name="T10" fmla="*/ 117 w 236"/>
                <a:gd name="T11" fmla="*/ 57 h 175"/>
                <a:gd name="T12" fmla="*/ 116 w 236"/>
                <a:gd name="T13" fmla="*/ 51 h 175"/>
                <a:gd name="T14" fmla="*/ 210 w 236"/>
                <a:gd name="T15" fmla="*/ 0 h 175"/>
                <a:gd name="T16" fmla="*/ 170 w 236"/>
                <a:gd name="T17" fmla="*/ 31 h 175"/>
                <a:gd name="T18" fmla="*/ 141 w 236"/>
                <a:gd name="T19" fmla="*/ 57 h 175"/>
                <a:gd name="T20" fmla="*/ 137 w 236"/>
                <a:gd name="T21" fmla="*/ 60 h 175"/>
                <a:gd name="T22" fmla="*/ 126 w 236"/>
                <a:gd name="T23" fmla="*/ 61 h 175"/>
                <a:gd name="T24" fmla="*/ 119 w 236"/>
                <a:gd name="T25" fmla="*/ 79 h 175"/>
                <a:gd name="T26" fmla="*/ 119 w 236"/>
                <a:gd name="T27" fmla="*/ 79 h 175"/>
                <a:gd name="T28" fmla="*/ 150 w 236"/>
                <a:gd name="T29" fmla="*/ 124 h 175"/>
                <a:gd name="T30" fmla="*/ 236 w 236"/>
                <a:gd name="T31" fmla="*/ 38 h 175"/>
                <a:gd name="T32" fmla="*/ 210 w 236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6" h="175">
                  <a:moveTo>
                    <a:pt x="116" y="51"/>
                  </a:moveTo>
                  <a:cubicBezTo>
                    <a:pt x="61" y="67"/>
                    <a:pt x="5" y="71"/>
                    <a:pt x="5" y="71"/>
                  </a:cubicBezTo>
                  <a:cubicBezTo>
                    <a:pt x="0" y="135"/>
                    <a:pt x="44" y="175"/>
                    <a:pt x="44" y="175"/>
                  </a:cubicBezTo>
                  <a:cubicBezTo>
                    <a:pt x="67" y="169"/>
                    <a:pt x="89" y="160"/>
                    <a:pt x="108" y="150"/>
                  </a:cubicBezTo>
                  <a:cubicBezTo>
                    <a:pt x="102" y="138"/>
                    <a:pt x="85" y="123"/>
                    <a:pt x="81" y="110"/>
                  </a:cubicBezTo>
                  <a:cubicBezTo>
                    <a:pt x="77" y="94"/>
                    <a:pt x="115" y="74"/>
                    <a:pt x="117" y="57"/>
                  </a:cubicBezTo>
                  <a:cubicBezTo>
                    <a:pt x="117" y="55"/>
                    <a:pt x="117" y="53"/>
                    <a:pt x="116" y="51"/>
                  </a:cubicBezTo>
                  <a:moveTo>
                    <a:pt x="210" y="0"/>
                  </a:moveTo>
                  <a:cubicBezTo>
                    <a:pt x="201" y="13"/>
                    <a:pt x="187" y="23"/>
                    <a:pt x="170" y="31"/>
                  </a:cubicBezTo>
                  <a:cubicBezTo>
                    <a:pt x="161" y="44"/>
                    <a:pt x="141" y="57"/>
                    <a:pt x="141" y="57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26" y="61"/>
                    <a:pt x="126" y="61"/>
                    <a:pt x="126" y="61"/>
                  </a:cubicBezTo>
                  <a:cubicBezTo>
                    <a:pt x="125" y="69"/>
                    <a:pt x="119" y="79"/>
                    <a:pt x="119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45" y="79"/>
                    <a:pt x="178" y="90"/>
                    <a:pt x="150" y="124"/>
                  </a:cubicBezTo>
                  <a:cubicBezTo>
                    <a:pt x="205" y="83"/>
                    <a:pt x="236" y="38"/>
                    <a:pt x="236" y="38"/>
                  </a:cubicBezTo>
                  <a:cubicBezTo>
                    <a:pt x="223" y="11"/>
                    <a:pt x="210" y="0"/>
                    <a:pt x="21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2" name="Freeform 357"/>
            <p:cNvSpPr>
              <a:spLocks/>
            </p:cNvSpPr>
            <p:nvPr/>
          </p:nvSpPr>
          <p:spPr bwMode="auto">
            <a:xfrm rot="16200000">
              <a:off x="10342095" y="870031"/>
              <a:ext cx="585413" cy="692049"/>
            </a:xfrm>
            <a:custGeom>
              <a:avLst/>
              <a:gdLst>
                <a:gd name="T0" fmla="*/ 93 w 101"/>
                <a:gd name="T1" fmla="*/ 0 h 119"/>
                <a:gd name="T2" fmla="*/ 39 w 101"/>
                <a:gd name="T3" fmla="*/ 20 h 119"/>
                <a:gd name="T4" fmla="*/ 40 w 101"/>
                <a:gd name="T5" fmla="*/ 26 h 119"/>
                <a:gd name="T6" fmla="*/ 4 w 101"/>
                <a:gd name="T7" fmla="*/ 79 h 119"/>
                <a:gd name="T8" fmla="*/ 31 w 101"/>
                <a:gd name="T9" fmla="*/ 119 h 119"/>
                <a:gd name="T10" fmla="*/ 73 w 101"/>
                <a:gd name="T11" fmla="*/ 93 h 119"/>
                <a:gd name="T12" fmla="*/ 42 w 101"/>
                <a:gd name="T13" fmla="*/ 48 h 119"/>
                <a:gd name="T14" fmla="*/ 42 w 101"/>
                <a:gd name="T15" fmla="*/ 48 h 119"/>
                <a:gd name="T16" fmla="*/ 49 w 101"/>
                <a:gd name="T17" fmla="*/ 30 h 119"/>
                <a:gd name="T18" fmla="*/ 60 w 101"/>
                <a:gd name="T19" fmla="*/ 29 h 119"/>
                <a:gd name="T20" fmla="*/ 64 w 101"/>
                <a:gd name="T21" fmla="*/ 26 h 119"/>
                <a:gd name="T22" fmla="*/ 93 w 101"/>
                <a:gd name="T2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19">
                  <a:moveTo>
                    <a:pt x="93" y="0"/>
                  </a:moveTo>
                  <a:cubicBezTo>
                    <a:pt x="77" y="8"/>
                    <a:pt x="58" y="15"/>
                    <a:pt x="39" y="20"/>
                  </a:cubicBezTo>
                  <a:cubicBezTo>
                    <a:pt x="40" y="22"/>
                    <a:pt x="40" y="24"/>
                    <a:pt x="40" y="26"/>
                  </a:cubicBezTo>
                  <a:cubicBezTo>
                    <a:pt x="38" y="43"/>
                    <a:pt x="0" y="63"/>
                    <a:pt x="4" y="79"/>
                  </a:cubicBezTo>
                  <a:cubicBezTo>
                    <a:pt x="8" y="92"/>
                    <a:pt x="25" y="107"/>
                    <a:pt x="31" y="119"/>
                  </a:cubicBezTo>
                  <a:cubicBezTo>
                    <a:pt x="46" y="111"/>
                    <a:pt x="60" y="102"/>
                    <a:pt x="73" y="93"/>
                  </a:cubicBezTo>
                  <a:cubicBezTo>
                    <a:pt x="101" y="59"/>
                    <a:pt x="68" y="48"/>
                    <a:pt x="42" y="48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2" y="48"/>
                    <a:pt x="48" y="38"/>
                    <a:pt x="49" y="30"/>
                  </a:cubicBezTo>
                  <a:cubicBezTo>
                    <a:pt x="60" y="29"/>
                    <a:pt x="60" y="29"/>
                    <a:pt x="60" y="29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4" y="26"/>
                    <a:pt x="84" y="13"/>
                    <a:pt x="9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3" name="Freeform 358"/>
            <p:cNvSpPr>
              <a:spLocks noEditPoints="1"/>
            </p:cNvSpPr>
            <p:nvPr/>
          </p:nvSpPr>
          <p:spPr bwMode="auto">
            <a:xfrm rot="16200000">
              <a:off x="10287689" y="604527"/>
              <a:ext cx="1092480" cy="924909"/>
            </a:xfrm>
            <a:custGeom>
              <a:avLst/>
              <a:gdLst>
                <a:gd name="T0" fmla="*/ 51 w 188"/>
                <a:gd name="T1" fmla="*/ 116 h 159"/>
                <a:gd name="T2" fmla="*/ 0 w 188"/>
                <a:gd name="T3" fmla="*/ 141 h 159"/>
                <a:gd name="T4" fmla="*/ 39 w 188"/>
                <a:gd name="T5" fmla="*/ 159 h 159"/>
                <a:gd name="T6" fmla="*/ 61 w 188"/>
                <a:gd name="T7" fmla="*/ 152 h 159"/>
                <a:gd name="T8" fmla="*/ 51 w 188"/>
                <a:gd name="T9" fmla="*/ 116 h 159"/>
                <a:gd name="T10" fmla="*/ 147 w 188"/>
                <a:gd name="T11" fmla="*/ 46 h 159"/>
                <a:gd name="T12" fmla="*/ 74 w 188"/>
                <a:gd name="T13" fmla="*/ 103 h 159"/>
                <a:gd name="T14" fmla="*/ 65 w 188"/>
                <a:gd name="T15" fmla="*/ 150 h 159"/>
                <a:gd name="T16" fmla="*/ 162 w 188"/>
                <a:gd name="T17" fmla="*/ 75 h 159"/>
                <a:gd name="T18" fmla="*/ 149 w 188"/>
                <a:gd name="T19" fmla="*/ 60 h 159"/>
                <a:gd name="T20" fmla="*/ 147 w 188"/>
                <a:gd name="T21" fmla="*/ 46 h 159"/>
                <a:gd name="T22" fmla="*/ 187 w 188"/>
                <a:gd name="T23" fmla="*/ 17 h 159"/>
                <a:gd name="T24" fmla="*/ 188 w 188"/>
                <a:gd name="T25" fmla="*/ 21 h 159"/>
                <a:gd name="T26" fmla="*/ 187 w 188"/>
                <a:gd name="T27" fmla="*/ 17 h 159"/>
                <a:gd name="T28" fmla="*/ 180 w 188"/>
                <a:gd name="T29" fmla="*/ 0 h 159"/>
                <a:gd name="T30" fmla="*/ 165 w 188"/>
                <a:gd name="T31" fmla="*/ 24 h 159"/>
                <a:gd name="T32" fmla="*/ 186 w 188"/>
                <a:gd name="T33" fmla="*/ 11 h 159"/>
                <a:gd name="T34" fmla="*/ 180 w 188"/>
                <a:gd name="T35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8" h="159">
                  <a:moveTo>
                    <a:pt x="51" y="116"/>
                  </a:moveTo>
                  <a:cubicBezTo>
                    <a:pt x="22" y="132"/>
                    <a:pt x="0" y="141"/>
                    <a:pt x="0" y="141"/>
                  </a:cubicBezTo>
                  <a:cubicBezTo>
                    <a:pt x="19" y="155"/>
                    <a:pt x="39" y="159"/>
                    <a:pt x="39" y="159"/>
                  </a:cubicBezTo>
                  <a:cubicBezTo>
                    <a:pt x="46" y="157"/>
                    <a:pt x="53" y="155"/>
                    <a:pt x="61" y="152"/>
                  </a:cubicBezTo>
                  <a:cubicBezTo>
                    <a:pt x="57" y="143"/>
                    <a:pt x="53" y="126"/>
                    <a:pt x="51" y="116"/>
                  </a:cubicBezTo>
                  <a:moveTo>
                    <a:pt x="147" y="46"/>
                  </a:moveTo>
                  <a:cubicBezTo>
                    <a:pt x="125" y="69"/>
                    <a:pt x="99" y="88"/>
                    <a:pt x="74" y="103"/>
                  </a:cubicBezTo>
                  <a:cubicBezTo>
                    <a:pt x="70" y="118"/>
                    <a:pt x="67" y="139"/>
                    <a:pt x="65" y="150"/>
                  </a:cubicBezTo>
                  <a:cubicBezTo>
                    <a:pt x="103" y="134"/>
                    <a:pt x="139" y="100"/>
                    <a:pt x="162" y="75"/>
                  </a:cubicBezTo>
                  <a:cubicBezTo>
                    <a:pt x="159" y="71"/>
                    <a:pt x="155" y="66"/>
                    <a:pt x="149" y="60"/>
                  </a:cubicBezTo>
                  <a:cubicBezTo>
                    <a:pt x="145" y="56"/>
                    <a:pt x="145" y="51"/>
                    <a:pt x="147" y="46"/>
                  </a:cubicBezTo>
                  <a:moveTo>
                    <a:pt x="187" y="17"/>
                  </a:moveTo>
                  <a:cubicBezTo>
                    <a:pt x="187" y="19"/>
                    <a:pt x="188" y="20"/>
                    <a:pt x="188" y="21"/>
                  </a:cubicBezTo>
                  <a:cubicBezTo>
                    <a:pt x="188" y="20"/>
                    <a:pt x="187" y="19"/>
                    <a:pt x="187" y="17"/>
                  </a:cubicBezTo>
                  <a:moveTo>
                    <a:pt x="180" y="0"/>
                  </a:moveTo>
                  <a:cubicBezTo>
                    <a:pt x="176" y="8"/>
                    <a:pt x="171" y="17"/>
                    <a:pt x="165" y="24"/>
                  </a:cubicBezTo>
                  <a:cubicBezTo>
                    <a:pt x="175" y="17"/>
                    <a:pt x="184" y="11"/>
                    <a:pt x="186" y="11"/>
                  </a:cubicBezTo>
                  <a:cubicBezTo>
                    <a:pt x="183" y="2"/>
                    <a:pt x="180" y="0"/>
                    <a:pt x="18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4" name="Freeform 359"/>
            <p:cNvSpPr>
              <a:spLocks/>
            </p:cNvSpPr>
            <p:nvPr/>
          </p:nvSpPr>
          <p:spPr bwMode="auto">
            <a:xfrm rot="16200000">
              <a:off x="11046114" y="1108331"/>
              <a:ext cx="132752" cy="285090"/>
            </a:xfrm>
            <a:custGeom>
              <a:avLst/>
              <a:gdLst>
                <a:gd name="T0" fmla="*/ 23 w 23"/>
                <a:gd name="T1" fmla="*/ 0 h 49"/>
                <a:gd name="T2" fmla="*/ 0 w 23"/>
                <a:gd name="T3" fmla="*/ 13 h 49"/>
                <a:gd name="T4" fmla="*/ 10 w 23"/>
                <a:gd name="T5" fmla="*/ 49 h 49"/>
                <a:gd name="T6" fmla="*/ 14 w 23"/>
                <a:gd name="T7" fmla="*/ 47 h 49"/>
                <a:gd name="T8" fmla="*/ 23 w 23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3" y="0"/>
                  </a:moveTo>
                  <a:cubicBezTo>
                    <a:pt x="15" y="5"/>
                    <a:pt x="8" y="9"/>
                    <a:pt x="0" y="13"/>
                  </a:cubicBezTo>
                  <a:cubicBezTo>
                    <a:pt x="2" y="23"/>
                    <a:pt x="6" y="40"/>
                    <a:pt x="10" y="49"/>
                  </a:cubicBezTo>
                  <a:cubicBezTo>
                    <a:pt x="11" y="49"/>
                    <a:pt x="13" y="48"/>
                    <a:pt x="14" y="47"/>
                  </a:cubicBezTo>
                  <a:cubicBezTo>
                    <a:pt x="16" y="36"/>
                    <a:pt x="19" y="15"/>
                    <a:pt x="2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5" name="Freeform 360"/>
            <p:cNvSpPr>
              <a:spLocks/>
            </p:cNvSpPr>
            <p:nvPr/>
          </p:nvSpPr>
          <p:spPr bwMode="auto">
            <a:xfrm rot="16200000">
              <a:off x="10492257" y="456542"/>
              <a:ext cx="256798" cy="372140"/>
            </a:xfrm>
            <a:custGeom>
              <a:avLst/>
              <a:gdLst>
                <a:gd name="T0" fmla="*/ 41 w 44"/>
                <a:gd name="T1" fmla="*/ 0 h 64"/>
                <a:gd name="T2" fmla="*/ 20 w 44"/>
                <a:gd name="T3" fmla="*/ 13 h 64"/>
                <a:gd name="T4" fmla="*/ 2 w 44"/>
                <a:gd name="T5" fmla="*/ 35 h 64"/>
                <a:gd name="T6" fmla="*/ 4 w 44"/>
                <a:gd name="T7" fmla="*/ 49 h 64"/>
                <a:gd name="T8" fmla="*/ 17 w 44"/>
                <a:gd name="T9" fmla="*/ 64 h 64"/>
                <a:gd name="T10" fmla="*/ 44 w 44"/>
                <a:gd name="T11" fmla="*/ 32 h 64"/>
                <a:gd name="T12" fmla="*/ 43 w 44"/>
                <a:gd name="T13" fmla="*/ 10 h 64"/>
                <a:gd name="T14" fmla="*/ 42 w 44"/>
                <a:gd name="T15" fmla="*/ 6 h 64"/>
                <a:gd name="T16" fmla="*/ 41 w 44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4">
                  <a:moveTo>
                    <a:pt x="41" y="0"/>
                  </a:moveTo>
                  <a:cubicBezTo>
                    <a:pt x="39" y="0"/>
                    <a:pt x="30" y="6"/>
                    <a:pt x="20" y="13"/>
                  </a:cubicBezTo>
                  <a:cubicBezTo>
                    <a:pt x="15" y="21"/>
                    <a:pt x="8" y="28"/>
                    <a:pt x="2" y="35"/>
                  </a:cubicBezTo>
                  <a:cubicBezTo>
                    <a:pt x="0" y="40"/>
                    <a:pt x="0" y="45"/>
                    <a:pt x="4" y="49"/>
                  </a:cubicBezTo>
                  <a:cubicBezTo>
                    <a:pt x="10" y="55"/>
                    <a:pt x="14" y="60"/>
                    <a:pt x="17" y="64"/>
                  </a:cubicBezTo>
                  <a:cubicBezTo>
                    <a:pt x="34" y="46"/>
                    <a:pt x="44" y="32"/>
                    <a:pt x="44" y="32"/>
                  </a:cubicBezTo>
                  <a:cubicBezTo>
                    <a:pt x="44" y="23"/>
                    <a:pt x="44" y="16"/>
                    <a:pt x="43" y="10"/>
                  </a:cubicBezTo>
                  <a:cubicBezTo>
                    <a:pt x="43" y="9"/>
                    <a:pt x="42" y="8"/>
                    <a:pt x="42" y="6"/>
                  </a:cubicBezTo>
                  <a:cubicBezTo>
                    <a:pt x="42" y="4"/>
                    <a:pt x="41" y="2"/>
                    <a:pt x="41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6" name="Freeform 361"/>
            <p:cNvSpPr>
              <a:spLocks noEditPoints="1"/>
            </p:cNvSpPr>
            <p:nvPr/>
          </p:nvSpPr>
          <p:spPr bwMode="auto">
            <a:xfrm rot="16200000">
              <a:off x="9658751" y="1146415"/>
              <a:ext cx="1109890" cy="393902"/>
            </a:xfrm>
            <a:custGeom>
              <a:avLst/>
              <a:gdLst>
                <a:gd name="T0" fmla="*/ 86 w 191"/>
                <a:gd name="T1" fmla="*/ 43 h 68"/>
                <a:gd name="T2" fmla="*/ 1 w 191"/>
                <a:gd name="T3" fmla="*/ 61 h 68"/>
                <a:gd name="T4" fmla="*/ 0 w 191"/>
                <a:gd name="T5" fmla="*/ 68 h 68"/>
                <a:gd name="T6" fmla="*/ 97 w 191"/>
                <a:gd name="T7" fmla="*/ 53 h 68"/>
                <a:gd name="T8" fmla="*/ 86 w 191"/>
                <a:gd name="T9" fmla="*/ 43 h 68"/>
                <a:gd name="T10" fmla="*/ 177 w 191"/>
                <a:gd name="T11" fmla="*/ 0 h 68"/>
                <a:gd name="T12" fmla="*/ 166 w 191"/>
                <a:gd name="T13" fmla="*/ 7 h 68"/>
                <a:gd name="T14" fmla="*/ 169 w 191"/>
                <a:gd name="T15" fmla="*/ 25 h 68"/>
                <a:gd name="T16" fmla="*/ 191 w 191"/>
                <a:gd name="T17" fmla="*/ 10 h 68"/>
                <a:gd name="T18" fmla="*/ 177 w 191"/>
                <a:gd name="T1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1" h="68">
                  <a:moveTo>
                    <a:pt x="86" y="43"/>
                  </a:moveTo>
                  <a:cubicBezTo>
                    <a:pt x="62" y="50"/>
                    <a:pt x="34" y="57"/>
                    <a:pt x="1" y="61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46" y="66"/>
                    <a:pt x="97" y="53"/>
                  </a:cubicBezTo>
                  <a:cubicBezTo>
                    <a:pt x="94" y="50"/>
                    <a:pt x="90" y="46"/>
                    <a:pt x="86" y="43"/>
                  </a:cubicBezTo>
                  <a:moveTo>
                    <a:pt x="177" y="0"/>
                  </a:moveTo>
                  <a:cubicBezTo>
                    <a:pt x="177" y="0"/>
                    <a:pt x="174" y="2"/>
                    <a:pt x="166" y="7"/>
                  </a:cubicBezTo>
                  <a:cubicBezTo>
                    <a:pt x="169" y="13"/>
                    <a:pt x="170" y="19"/>
                    <a:pt x="169" y="25"/>
                  </a:cubicBezTo>
                  <a:cubicBezTo>
                    <a:pt x="177" y="20"/>
                    <a:pt x="184" y="15"/>
                    <a:pt x="191" y="10"/>
                  </a:cubicBezTo>
                  <a:cubicBezTo>
                    <a:pt x="191" y="10"/>
                    <a:pt x="185" y="5"/>
                    <a:pt x="177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7" name="Freeform 362"/>
            <p:cNvSpPr>
              <a:spLocks/>
            </p:cNvSpPr>
            <p:nvPr/>
          </p:nvSpPr>
          <p:spPr bwMode="auto">
            <a:xfrm rot="16200000">
              <a:off x="9946017" y="1022369"/>
              <a:ext cx="489658" cy="265503"/>
            </a:xfrm>
            <a:custGeom>
              <a:avLst/>
              <a:gdLst>
                <a:gd name="T0" fmla="*/ 80 w 84"/>
                <a:gd name="T1" fmla="*/ 0 h 46"/>
                <a:gd name="T2" fmla="*/ 0 w 84"/>
                <a:gd name="T3" fmla="*/ 36 h 46"/>
                <a:gd name="T4" fmla="*/ 11 w 84"/>
                <a:gd name="T5" fmla="*/ 46 h 46"/>
                <a:gd name="T6" fmla="*/ 83 w 84"/>
                <a:gd name="T7" fmla="*/ 18 h 46"/>
                <a:gd name="T8" fmla="*/ 80 w 8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6">
                  <a:moveTo>
                    <a:pt x="80" y="0"/>
                  </a:moveTo>
                  <a:cubicBezTo>
                    <a:pt x="66" y="9"/>
                    <a:pt x="39" y="23"/>
                    <a:pt x="0" y="36"/>
                  </a:cubicBezTo>
                  <a:cubicBezTo>
                    <a:pt x="4" y="39"/>
                    <a:pt x="8" y="43"/>
                    <a:pt x="11" y="46"/>
                  </a:cubicBezTo>
                  <a:cubicBezTo>
                    <a:pt x="36" y="40"/>
                    <a:pt x="61" y="31"/>
                    <a:pt x="83" y="18"/>
                  </a:cubicBezTo>
                  <a:cubicBezTo>
                    <a:pt x="84" y="12"/>
                    <a:pt x="83" y="6"/>
                    <a:pt x="80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8" name="Freeform 363"/>
            <p:cNvSpPr>
              <a:spLocks/>
            </p:cNvSpPr>
            <p:nvPr/>
          </p:nvSpPr>
          <p:spPr bwMode="auto">
            <a:xfrm rot="16200000">
              <a:off x="605000" y="4002751"/>
              <a:ext cx="1832407" cy="1832407"/>
            </a:xfrm>
            <a:custGeom>
              <a:avLst/>
              <a:gdLst>
                <a:gd name="T0" fmla="*/ 296 w 315"/>
                <a:gd name="T1" fmla="*/ 123 h 315"/>
                <a:gd name="T2" fmla="*/ 123 w 315"/>
                <a:gd name="T3" fmla="*/ 19 h 315"/>
                <a:gd name="T4" fmla="*/ 19 w 315"/>
                <a:gd name="T5" fmla="*/ 192 h 315"/>
                <a:gd name="T6" fmla="*/ 192 w 315"/>
                <a:gd name="T7" fmla="*/ 296 h 315"/>
                <a:gd name="T8" fmla="*/ 296 w 315"/>
                <a:gd name="T9" fmla="*/ 12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15">
                  <a:moveTo>
                    <a:pt x="296" y="123"/>
                  </a:moveTo>
                  <a:cubicBezTo>
                    <a:pt x="277" y="46"/>
                    <a:pt x="200" y="0"/>
                    <a:pt x="123" y="19"/>
                  </a:cubicBezTo>
                  <a:cubicBezTo>
                    <a:pt x="46" y="38"/>
                    <a:pt x="0" y="115"/>
                    <a:pt x="19" y="192"/>
                  </a:cubicBezTo>
                  <a:cubicBezTo>
                    <a:pt x="38" y="268"/>
                    <a:pt x="115" y="315"/>
                    <a:pt x="192" y="296"/>
                  </a:cubicBezTo>
                  <a:cubicBezTo>
                    <a:pt x="269" y="277"/>
                    <a:pt x="315" y="199"/>
                    <a:pt x="296" y="123"/>
                  </a:cubicBezTo>
                  <a:close/>
                </a:path>
              </a:pathLst>
            </a:cu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9" name="Freeform 364"/>
            <p:cNvSpPr>
              <a:spLocks/>
            </p:cNvSpPr>
            <p:nvPr/>
          </p:nvSpPr>
          <p:spPr bwMode="auto">
            <a:xfrm rot="16200000">
              <a:off x="1020665" y="5315034"/>
              <a:ext cx="191511" cy="348201"/>
            </a:xfrm>
            <a:custGeom>
              <a:avLst/>
              <a:gdLst>
                <a:gd name="T0" fmla="*/ 23 w 33"/>
                <a:gd name="T1" fmla="*/ 3 h 60"/>
                <a:gd name="T2" fmla="*/ 15 w 33"/>
                <a:gd name="T3" fmla="*/ 45 h 60"/>
                <a:gd name="T4" fmla="*/ 23 w 3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0">
                  <a:moveTo>
                    <a:pt x="23" y="3"/>
                  </a:moveTo>
                  <a:cubicBezTo>
                    <a:pt x="7" y="10"/>
                    <a:pt x="0" y="60"/>
                    <a:pt x="15" y="45"/>
                  </a:cubicBezTo>
                  <a:cubicBezTo>
                    <a:pt x="31" y="30"/>
                    <a:pt x="33" y="0"/>
                    <a:pt x="2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0" name="Freeform 365"/>
            <p:cNvSpPr>
              <a:spLocks/>
            </p:cNvSpPr>
            <p:nvPr/>
          </p:nvSpPr>
          <p:spPr bwMode="auto">
            <a:xfrm rot="16200000">
              <a:off x="891178" y="5148550"/>
              <a:ext cx="191511" cy="215449"/>
            </a:xfrm>
            <a:custGeom>
              <a:avLst/>
              <a:gdLst>
                <a:gd name="T0" fmla="*/ 3 w 33"/>
                <a:gd name="T1" fmla="*/ 3 h 37"/>
                <a:gd name="T2" fmla="*/ 29 w 33"/>
                <a:gd name="T3" fmla="*/ 19 h 37"/>
                <a:gd name="T4" fmla="*/ 3 w 33"/>
                <a:gd name="T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" y="3"/>
                  </a:moveTo>
                  <a:cubicBezTo>
                    <a:pt x="15" y="15"/>
                    <a:pt x="33" y="37"/>
                    <a:pt x="29" y="19"/>
                  </a:cubicBezTo>
                  <a:cubicBezTo>
                    <a:pt x="24" y="0"/>
                    <a:pt x="0" y="0"/>
                    <a:pt x="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1" name="Freeform 366"/>
            <p:cNvSpPr>
              <a:spLocks/>
            </p:cNvSpPr>
            <p:nvPr/>
          </p:nvSpPr>
          <p:spPr bwMode="auto">
            <a:xfrm rot="16200000">
              <a:off x="1056573" y="5216014"/>
              <a:ext cx="139280" cy="202392"/>
            </a:xfrm>
            <a:custGeom>
              <a:avLst/>
              <a:gdLst>
                <a:gd name="T0" fmla="*/ 8 w 24"/>
                <a:gd name="T1" fmla="*/ 5 h 35"/>
                <a:gd name="T2" fmla="*/ 13 w 24"/>
                <a:gd name="T3" fmla="*/ 25 h 35"/>
                <a:gd name="T4" fmla="*/ 8 w 24"/>
                <a:gd name="T5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5">
                  <a:moveTo>
                    <a:pt x="8" y="5"/>
                  </a:moveTo>
                  <a:cubicBezTo>
                    <a:pt x="0" y="11"/>
                    <a:pt x="1" y="35"/>
                    <a:pt x="13" y="25"/>
                  </a:cubicBezTo>
                  <a:cubicBezTo>
                    <a:pt x="24" y="15"/>
                    <a:pt x="16" y="0"/>
                    <a:pt x="8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2" name="Freeform 367"/>
            <p:cNvSpPr>
              <a:spLocks/>
            </p:cNvSpPr>
            <p:nvPr/>
          </p:nvSpPr>
          <p:spPr bwMode="auto">
            <a:xfrm rot="16200000">
              <a:off x="1213263" y="4173588"/>
              <a:ext cx="243741" cy="389550"/>
            </a:xfrm>
            <a:custGeom>
              <a:avLst/>
              <a:gdLst>
                <a:gd name="T0" fmla="*/ 17 w 42"/>
                <a:gd name="T1" fmla="*/ 6 h 67"/>
                <a:gd name="T2" fmla="*/ 28 w 42"/>
                <a:gd name="T3" fmla="*/ 47 h 67"/>
                <a:gd name="T4" fmla="*/ 17 w 42"/>
                <a:gd name="T5" fmla="*/ 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67">
                  <a:moveTo>
                    <a:pt x="17" y="6"/>
                  </a:moveTo>
                  <a:cubicBezTo>
                    <a:pt x="0" y="19"/>
                    <a:pt x="13" y="67"/>
                    <a:pt x="28" y="47"/>
                  </a:cubicBezTo>
                  <a:cubicBezTo>
                    <a:pt x="42" y="27"/>
                    <a:pt x="26" y="0"/>
                    <a:pt x="17" y="6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3" name="Freeform 368"/>
            <p:cNvSpPr>
              <a:spLocks/>
            </p:cNvSpPr>
            <p:nvPr/>
          </p:nvSpPr>
          <p:spPr bwMode="auto">
            <a:xfrm rot="16200000">
              <a:off x="2029359" y="4759000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4" name="Freeform 369"/>
            <p:cNvSpPr>
              <a:spLocks/>
            </p:cNvSpPr>
            <p:nvPr/>
          </p:nvSpPr>
          <p:spPr bwMode="auto">
            <a:xfrm rot="16200000">
              <a:off x="2108793" y="4714387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5" name="Freeform 370"/>
            <p:cNvSpPr>
              <a:spLocks/>
            </p:cNvSpPr>
            <p:nvPr/>
          </p:nvSpPr>
          <p:spPr bwMode="auto">
            <a:xfrm rot="16200000">
              <a:off x="916204" y="4296546"/>
              <a:ext cx="250269" cy="337320"/>
            </a:xfrm>
            <a:custGeom>
              <a:avLst/>
              <a:gdLst>
                <a:gd name="T0" fmla="*/ 9 w 43"/>
                <a:gd name="T1" fmla="*/ 8 h 58"/>
                <a:gd name="T2" fmla="*/ 42 w 43"/>
                <a:gd name="T3" fmla="*/ 37 h 58"/>
                <a:gd name="T4" fmla="*/ 9 w 43"/>
                <a:gd name="T5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58">
                  <a:moveTo>
                    <a:pt x="9" y="8"/>
                  </a:moveTo>
                  <a:cubicBezTo>
                    <a:pt x="0" y="19"/>
                    <a:pt x="40" y="58"/>
                    <a:pt x="42" y="37"/>
                  </a:cubicBezTo>
                  <a:cubicBezTo>
                    <a:pt x="43" y="16"/>
                    <a:pt x="16" y="0"/>
                    <a:pt x="9" y="8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6" name="Freeform 371"/>
            <p:cNvSpPr>
              <a:spLocks/>
            </p:cNvSpPr>
            <p:nvPr/>
          </p:nvSpPr>
          <p:spPr bwMode="auto">
            <a:xfrm rot="16200000">
              <a:off x="1100098" y="4460853"/>
              <a:ext cx="167572" cy="100108"/>
            </a:xfrm>
            <a:custGeom>
              <a:avLst/>
              <a:gdLst>
                <a:gd name="T0" fmla="*/ 19 w 29"/>
                <a:gd name="T1" fmla="*/ 3 h 17"/>
                <a:gd name="T2" fmla="*/ 11 w 29"/>
                <a:gd name="T3" fmla="*/ 13 h 17"/>
                <a:gd name="T4" fmla="*/ 19 w 29"/>
                <a:gd name="T5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7">
                  <a:moveTo>
                    <a:pt x="19" y="3"/>
                  </a:moveTo>
                  <a:cubicBezTo>
                    <a:pt x="9" y="6"/>
                    <a:pt x="0" y="17"/>
                    <a:pt x="11" y="13"/>
                  </a:cubicBezTo>
                  <a:cubicBezTo>
                    <a:pt x="21" y="9"/>
                    <a:pt x="29" y="0"/>
                    <a:pt x="19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7" name="Freeform 372"/>
            <p:cNvSpPr>
              <a:spLocks/>
            </p:cNvSpPr>
            <p:nvPr/>
          </p:nvSpPr>
          <p:spPr bwMode="auto">
            <a:xfrm rot="16200000">
              <a:off x="2073973" y="5069117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8" name="Freeform 373"/>
            <p:cNvSpPr>
              <a:spLocks/>
            </p:cNvSpPr>
            <p:nvPr/>
          </p:nvSpPr>
          <p:spPr bwMode="auto">
            <a:xfrm rot="16200000">
              <a:off x="2094647" y="4985331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9" name="Freeform 374"/>
            <p:cNvSpPr>
              <a:spLocks/>
            </p:cNvSpPr>
            <p:nvPr/>
          </p:nvSpPr>
          <p:spPr bwMode="auto">
            <a:xfrm rot="16200000">
              <a:off x="2227399" y="4741590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0" name="Freeform 375"/>
            <p:cNvSpPr>
              <a:spLocks/>
            </p:cNvSpPr>
            <p:nvPr/>
          </p:nvSpPr>
          <p:spPr bwMode="auto">
            <a:xfrm rot="16200000">
              <a:off x="2041329" y="5008182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1" name="Freeform 376"/>
            <p:cNvSpPr>
              <a:spLocks/>
            </p:cNvSpPr>
            <p:nvPr/>
          </p:nvSpPr>
          <p:spPr bwMode="auto">
            <a:xfrm rot="16200000">
              <a:off x="841124" y="456966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2" name="Freeform 377"/>
            <p:cNvSpPr>
              <a:spLocks/>
            </p:cNvSpPr>
            <p:nvPr/>
          </p:nvSpPr>
          <p:spPr bwMode="auto">
            <a:xfrm rot="16200000">
              <a:off x="1070719" y="4520700"/>
              <a:ext cx="41349" cy="28291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3" name="Freeform 378"/>
            <p:cNvSpPr>
              <a:spLocks/>
            </p:cNvSpPr>
            <p:nvPr/>
          </p:nvSpPr>
          <p:spPr bwMode="auto">
            <a:xfrm rot="16200000">
              <a:off x="1317724" y="419752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4" name="Freeform 379"/>
            <p:cNvSpPr>
              <a:spLocks/>
            </p:cNvSpPr>
            <p:nvPr/>
          </p:nvSpPr>
          <p:spPr bwMode="auto">
            <a:xfrm rot="16200000">
              <a:off x="834595" y="5168136"/>
              <a:ext cx="47878" cy="41349"/>
            </a:xfrm>
            <a:custGeom>
              <a:avLst/>
              <a:gdLst>
                <a:gd name="T0" fmla="*/ 4 w 8"/>
                <a:gd name="T1" fmla="*/ 1 h 7"/>
                <a:gd name="T2" fmla="*/ 3 w 8"/>
                <a:gd name="T3" fmla="*/ 1 h 7"/>
                <a:gd name="T4" fmla="*/ 4 w 8"/>
                <a:gd name="T5" fmla="*/ 6 h 7"/>
                <a:gd name="T6" fmla="*/ 5 w 8"/>
                <a:gd name="T7" fmla="*/ 6 h 7"/>
                <a:gd name="T8" fmla="*/ 4 w 8"/>
                <a:gd name="T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0" y="2"/>
                    <a:pt x="1" y="7"/>
                    <a:pt x="4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8" y="5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5" name="Freeform 380"/>
            <p:cNvSpPr>
              <a:spLocks/>
            </p:cNvSpPr>
            <p:nvPr/>
          </p:nvSpPr>
          <p:spPr bwMode="auto">
            <a:xfrm rot="16200000">
              <a:off x="1270934" y="558053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6" name="Freeform 381"/>
            <p:cNvSpPr>
              <a:spLocks/>
            </p:cNvSpPr>
            <p:nvPr/>
          </p:nvSpPr>
          <p:spPr bwMode="auto">
            <a:xfrm rot="16200000">
              <a:off x="295972" y="4451060"/>
              <a:ext cx="2576687" cy="900970"/>
            </a:xfrm>
            <a:custGeom>
              <a:avLst/>
              <a:gdLst>
                <a:gd name="T0" fmla="*/ 347 w 443"/>
                <a:gd name="T1" fmla="*/ 3 h 155"/>
                <a:gd name="T2" fmla="*/ 349 w 443"/>
                <a:gd name="T3" fmla="*/ 8 h 155"/>
                <a:gd name="T4" fmla="*/ 396 w 443"/>
                <a:gd name="T5" fmla="*/ 19 h 155"/>
                <a:gd name="T6" fmla="*/ 360 w 443"/>
                <a:gd name="T7" fmla="*/ 57 h 155"/>
                <a:gd name="T8" fmla="*/ 228 w 443"/>
                <a:gd name="T9" fmla="*/ 106 h 155"/>
                <a:gd name="T10" fmla="*/ 89 w 443"/>
                <a:gd name="T11" fmla="*/ 125 h 155"/>
                <a:gd name="T12" fmla="*/ 39 w 443"/>
                <a:gd name="T13" fmla="*/ 108 h 155"/>
                <a:gd name="T14" fmla="*/ 76 w 443"/>
                <a:gd name="T15" fmla="*/ 75 h 155"/>
                <a:gd name="T16" fmla="*/ 76 w 443"/>
                <a:gd name="T17" fmla="*/ 71 h 155"/>
                <a:gd name="T18" fmla="*/ 4 w 443"/>
                <a:gd name="T19" fmla="*/ 131 h 155"/>
                <a:gd name="T20" fmla="*/ 103 w 443"/>
                <a:gd name="T21" fmla="*/ 151 h 155"/>
                <a:gd name="T22" fmla="*/ 234 w 443"/>
                <a:gd name="T23" fmla="*/ 129 h 155"/>
                <a:gd name="T24" fmla="*/ 360 w 443"/>
                <a:gd name="T25" fmla="*/ 87 h 155"/>
                <a:gd name="T26" fmla="*/ 439 w 443"/>
                <a:gd name="T27" fmla="*/ 23 h 155"/>
                <a:gd name="T28" fmla="*/ 347 w 443"/>
                <a:gd name="T29" fmla="*/ 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3" h="155">
                  <a:moveTo>
                    <a:pt x="347" y="3"/>
                  </a:moveTo>
                  <a:cubicBezTo>
                    <a:pt x="347" y="5"/>
                    <a:pt x="348" y="6"/>
                    <a:pt x="349" y="8"/>
                  </a:cubicBezTo>
                  <a:cubicBezTo>
                    <a:pt x="377" y="8"/>
                    <a:pt x="394" y="9"/>
                    <a:pt x="396" y="19"/>
                  </a:cubicBezTo>
                  <a:cubicBezTo>
                    <a:pt x="399" y="29"/>
                    <a:pt x="385" y="43"/>
                    <a:pt x="360" y="57"/>
                  </a:cubicBezTo>
                  <a:cubicBezTo>
                    <a:pt x="329" y="74"/>
                    <a:pt x="282" y="92"/>
                    <a:pt x="228" y="106"/>
                  </a:cubicBezTo>
                  <a:cubicBezTo>
                    <a:pt x="174" y="119"/>
                    <a:pt x="124" y="125"/>
                    <a:pt x="89" y="125"/>
                  </a:cubicBezTo>
                  <a:cubicBezTo>
                    <a:pt x="61" y="124"/>
                    <a:pt x="42" y="118"/>
                    <a:pt x="39" y="108"/>
                  </a:cubicBezTo>
                  <a:cubicBezTo>
                    <a:pt x="37" y="97"/>
                    <a:pt x="52" y="89"/>
                    <a:pt x="76" y="75"/>
                  </a:cubicBezTo>
                  <a:cubicBezTo>
                    <a:pt x="76" y="74"/>
                    <a:pt x="76" y="72"/>
                    <a:pt x="76" y="71"/>
                  </a:cubicBezTo>
                  <a:cubicBezTo>
                    <a:pt x="28" y="93"/>
                    <a:pt x="0" y="115"/>
                    <a:pt x="4" y="131"/>
                  </a:cubicBezTo>
                  <a:cubicBezTo>
                    <a:pt x="8" y="148"/>
                    <a:pt x="47" y="155"/>
                    <a:pt x="103" y="151"/>
                  </a:cubicBezTo>
                  <a:cubicBezTo>
                    <a:pt x="141" y="148"/>
                    <a:pt x="186" y="141"/>
                    <a:pt x="234" y="129"/>
                  </a:cubicBezTo>
                  <a:cubicBezTo>
                    <a:pt x="282" y="117"/>
                    <a:pt x="325" y="102"/>
                    <a:pt x="360" y="87"/>
                  </a:cubicBezTo>
                  <a:cubicBezTo>
                    <a:pt x="412" y="64"/>
                    <a:pt x="443" y="40"/>
                    <a:pt x="439" y="23"/>
                  </a:cubicBezTo>
                  <a:cubicBezTo>
                    <a:pt x="435" y="7"/>
                    <a:pt x="399" y="0"/>
                    <a:pt x="347" y="3"/>
                  </a:cubicBez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7" name="Freeform 382"/>
            <p:cNvSpPr>
              <a:spLocks/>
            </p:cNvSpPr>
            <p:nvPr/>
          </p:nvSpPr>
          <p:spPr bwMode="auto">
            <a:xfrm rot="16200000">
              <a:off x="11253946" y="3287851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8 w 118"/>
                <a:gd name="T3" fmla="*/ 38 h 113"/>
                <a:gd name="T4" fmla="*/ 118 w 118"/>
                <a:gd name="T5" fmla="*/ 43 h 113"/>
                <a:gd name="T6" fmla="*/ 88 w 118"/>
                <a:gd name="T7" fmla="*/ 73 h 113"/>
                <a:gd name="T8" fmla="*/ 96 w 118"/>
                <a:gd name="T9" fmla="*/ 113 h 113"/>
                <a:gd name="T10" fmla="*/ 59 w 118"/>
                <a:gd name="T11" fmla="*/ 94 h 113"/>
                <a:gd name="T12" fmla="*/ 24 w 118"/>
                <a:gd name="T13" fmla="*/ 113 h 113"/>
                <a:gd name="T14" fmla="*/ 30 w 118"/>
                <a:gd name="T15" fmla="*/ 73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8" y="38"/>
                  </a:lnTo>
                  <a:lnTo>
                    <a:pt x="118" y="43"/>
                  </a:lnTo>
                  <a:lnTo>
                    <a:pt x="88" y="73"/>
                  </a:lnTo>
                  <a:lnTo>
                    <a:pt x="96" y="113"/>
                  </a:lnTo>
                  <a:lnTo>
                    <a:pt x="59" y="94"/>
                  </a:lnTo>
                  <a:lnTo>
                    <a:pt x="24" y="113"/>
                  </a:lnTo>
                  <a:lnTo>
                    <a:pt x="30" y="73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8" name="Freeform 383"/>
            <p:cNvSpPr>
              <a:spLocks/>
            </p:cNvSpPr>
            <p:nvPr/>
          </p:nvSpPr>
          <p:spPr bwMode="auto">
            <a:xfrm rot="16200000">
              <a:off x="3246974" y="5291095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9" name="Freeform 384"/>
            <p:cNvSpPr>
              <a:spLocks/>
            </p:cNvSpPr>
            <p:nvPr/>
          </p:nvSpPr>
          <p:spPr bwMode="auto">
            <a:xfrm rot="16200000">
              <a:off x="2763846" y="6494564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0" name="Freeform 385"/>
            <p:cNvSpPr>
              <a:spLocks/>
            </p:cNvSpPr>
            <p:nvPr/>
          </p:nvSpPr>
          <p:spPr bwMode="auto">
            <a:xfrm rot="16200000">
              <a:off x="3350347" y="1007136"/>
              <a:ext cx="150162" cy="152338"/>
            </a:xfrm>
            <a:custGeom>
              <a:avLst/>
              <a:gdLst>
                <a:gd name="T0" fmla="*/ 0 w 69"/>
                <a:gd name="T1" fmla="*/ 32 h 70"/>
                <a:gd name="T2" fmla="*/ 21 w 69"/>
                <a:gd name="T3" fmla="*/ 24 h 70"/>
                <a:gd name="T4" fmla="*/ 29 w 69"/>
                <a:gd name="T5" fmla="*/ 0 h 70"/>
                <a:gd name="T6" fmla="*/ 45 w 69"/>
                <a:gd name="T7" fmla="*/ 19 h 70"/>
                <a:gd name="T8" fmla="*/ 69 w 69"/>
                <a:gd name="T9" fmla="*/ 19 h 70"/>
                <a:gd name="T10" fmla="*/ 53 w 69"/>
                <a:gd name="T11" fmla="*/ 38 h 70"/>
                <a:gd name="T12" fmla="*/ 64 w 69"/>
                <a:gd name="T13" fmla="*/ 62 h 70"/>
                <a:gd name="T14" fmla="*/ 40 w 69"/>
                <a:gd name="T15" fmla="*/ 54 h 70"/>
                <a:gd name="T16" fmla="*/ 21 w 69"/>
                <a:gd name="T17" fmla="*/ 70 h 70"/>
                <a:gd name="T18" fmla="*/ 18 w 69"/>
                <a:gd name="T19" fmla="*/ 46 h 70"/>
                <a:gd name="T20" fmla="*/ 0 w 69"/>
                <a:gd name="T21" fmla="*/ 3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70">
                  <a:moveTo>
                    <a:pt x="0" y="32"/>
                  </a:moveTo>
                  <a:lnTo>
                    <a:pt x="21" y="24"/>
                  </a:lnTo>
                  <a:lnTo>
                    <a:pt x="29" y="0"/>
                  </a:lnTo>
                  <a:lnTo>
                    <a:pt x="45" y="19"/>
                  </a:lnTo>
                  <a:lnTo>
                    <a:pt x="69" y="19"/>
                  </a:lnTo>
                  <a:lnTo>
                    <a:pt x="53" y="38"/>
                  </a:lnTo>
                  <a:lnTo>
                    <a:pt x="64" y="62"/>
                  </a:lnTo>
                  <a:lnTo>
                    <a:pt x="40" y="54"/>
                  </a:lnTo>
                  <a:lnTo>
                    <a:pt x="21" y="70"/>
                  </a:lnTo>
                  <a:lnTo>
                    <a:pt x="18" y="4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1" name="Freeform 386"/>
            <p:cNvSpPr>
              <a:spLocks/>
            </p:cNvSpPr>
            <p:nvPr/>
          </p:nvSpPr>
          <p:spPr bwMode="auto">
            <a:xfrm rot="16200000">
              <a:off x="342761" y="648053"/>
              <a:ext cx="152338" cy="150162"/>
            </a:xfrm>
            <a:custGeom>
              <a:avLst/>
              <a:gdLst>
                <a:gd name="T0" fmla="*/ 0 w 70"/>
                <a:gd name="T1" fmla="*/ 32 h 69"/>
                <a:gd name="T2" fmla="*/ 24 w 70"/>
                <a:gd name="T3" fmla="*/ 24 h 69"/>
                <a:gd name="T4" fmla="*/ 30 w 70"/>
                <a:gd name="T5" fmla="*/ 0 h 69"/>
                <a:gd name="T6" fmla="*/ 46 w 70"/>
                <a:gd name="T7" fmla="*/ 19 h 69"/>
                <a:gd name="T8" fmla="*/ 70 w 70"/>
                <a:gd name="T9" fmla="*/ 19 h 69"/>
                <a:gd name="T10" fmla="*/ 56 w 70"/>
                <a:gd name="T11" fmla="*/ 37 h 69"/>
                <a:gd name="T12" fmla="*/ 64 w 70"/>
                <a:gd name="T13" fmla="*/ 61 h 69"/>
                <a:gd name="T14" fmla="*/ 40 w 70"/>
                <a:gd name="T15" fmla="*/ 53 h 69"/>
                <a:gd name="T16" fmla="*/ 22 w 70"/>
                <a:gd name="T17" fmla="*/ 69 h 69"/>
                <a:gd name="T18" fmla="*/ 22 w 70"/>
                <a:gd name="T19" fmla="*/ 45 h 69"/>
                <a:gd name="T20" fmla="*/ 0 w 70"/>
                <a:gd name="T21" fmla="*/ 3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0" y="32"/>
                  </a:moveTo>
                  <a:lnTo>
                    <a:pt x="24" y="24"/>
                  </a:lnTo>
                  <a:lnTo>
                    <a:pt x="30" y="0"/>
                  </a:lnTo>
                  <a:lnTo>
                    <a:pt x="46" y="19"/>
                  </a:lnTo>
                  <a:lnTo>
                    <a:pt x="70" y="19"/>
                  </a:lnTo>
                  <a:lnTo>
                    <a:pt x="56" y="37"/>
                  </a:lnTo>
                  <a:lnTo>
                    <a:pt x="64" y="61"/>
                  </a:lnTo>
                  <a:lnTo>
                    <a:pt x="40" y="53"/>
                  </a:lnTo>
                  <a:lnTo>
                    <a:pt x="22" y="69"/>
                  </a:lnTo>
                  <a:lnTo>
                    <a:pt x="22" y="4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2" name="Freeform 387"/>
            <p:cNvSpPr>
              <a:spLocks/>
            </p:cNvSpPr>
            <p:nvPr/>
          </p:nvSpPr>
          <p:spPr bwMode="auto">
            <a:xfrm rot="16200000">
              <a:off x="1823703" y="46319"/>
              <a:ext cx="145809" cy="150162"/>
            </a:xfrm>
            <a:custGeom>
              <a:avLst/>
              <a:gdLst>
                <a:gd name="T0" fmla="*/ 0 w 67"/>
                <a:gd name="T1" fmla="*/ 10 h 69"/>
                <a:gd name="T2" fmla="*/ 24 w 67"/>
                <a:gd name="T3" fmla="*/ 16 h 69"/>
                <a:gd name="T4" fmla="*/ 43 w 67"/>
                <a:gd name="T5" fmla="*/ 0 h 69"/>
                <a:gd name="T6" fmla="*/ 45 w 67"/>
                <a:gd name="T7" fmla="*/ 24 h 69"/>
                <a:gd name="T8" fmla="*/ 67 w 67"/>
                <a:gd name="T9" fmla="*/ 34 h 69"/>
                <a:gd name="T10" fmla="*/ 45 w 67"/>
                <a:gd name="T11" fmla="*/ 45 h 69"/>
                <a:gd name="T12" fmla="*/ 40 w 67"/>
                <a:gd name="T13" fmla="*/ 69 h 69"/>
                <a:gd name="T14" fmla="*/ 24 w 67"/>
                <a:gd name="T15" fmla="*/ 50 h 69"/>
                <a:gd name="T16" fmla="*/ 0 w 67"/>
                <a:gd name="T17" fmla="*/ 53 h 69"/>
                <a:gd name="T18" fmla="*/ 11 w 67"/>
                <a:gd name="T19" fmla="*/ 32 h 69"/>
                <a:gd name="T20" fmla="*/ 0 w 67"/>
                <a:gd name="T21" fmla="*/ 1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69">
                  <a:moveTo>
                    <a:pt x="0" y="10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4"/>
                  </a:lnTo>
                  <a:lnTo>
                    <a:pt x="45" y="45"/>
                  </a:lnTo>
                  <a:lnTo>
                    <a:pt x="40" y="69"/>
                  </a:lnTo>
                  <a:lnTo>
                    <a:pt x="24" y="50"/>
                  </a:lnTo>
                  <a:lnTo>
                    <a:pt x="0" y="53"/>
                  </a:lnTo>
                  <a:lnTo>
                    <a:pt x="11" y="3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3" name="Freeform 388"/>
            <p:cNvSpPr>
              <a:spLocks/>
            </p:cNvSpPr>
            <p:nvPr/>
          </p:nvSpPr>
          <p:spPr bwMode="auto">
            <a:xfrm rot="16200000">
              <a:off x="390639" y="2230191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5 w 67"/>
                <a:gd name="T3" fmla="*/ 18 h 72"/>
                <a:gd name="T4" fmla="*/ 43 w 67"/>
                <a:gd name="T5" fmla="*/ 0 h 72"/>
                <a:gd name="T6" fmla="*/ 46 w 67"/>
                <a:gd name="T7" fmla="*/ 26 h 72"/>
                <a:gd name="T8" fmla="*/ 67 w 67"/>
                <a:gd name="T9" fmla="*/ 37 h 72"/>
                <a:gd name="T10" fmla="*/ 46 w 67"/>
                <a:gd name="T11" fmla="*/ 48 h 72"/>
                <a:gd name="T12" fmla="*/ 41 w 67"/>
                <a:gd name="T13" fmla="*/ 72 h 72"/>
                <a:gd name="T14" fmla="*/ 25 w 67"/>
                <a:gd name="T15" fmla="*/ 53 h 72"/>
                <a:gd name="T16" fmla="*/ 0 w 67"/>
                <a:gd name="T17" fmla="*/ 56 h 72"/>
                <a:gd name="T18" fmla="*/ 11 w 67"/>
                <a:gd name="T19" fmla="*/ 34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5" y="18"/>
                  </a:lnTo>
                  <a:lnTo>
                    <a:pt x="43" y="0"/>
                  </a:lnTo>
                  <a:lnTo>
                    <a:pt x="46" y="26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1" y="72"/>
                  </a:lnTo>
                  <a:lnTo>
                    <a:pt x="25" y="53"/>
                  </a:lnTo>
                  <a:lnTo>
                    <a:pt x="0" y="56"/>
                  </a:lnTo>
                  <a:lnTo>
                    <a:pt x="11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4" name="Freeform 389"/>
            <p:cNvSpPr>
              <a:spLocks/>
            </p:cNvSpPr>
            <p:nvPr/>
          </p:nvSpPr>
          <p:spPr bwMode="auto">
            <a:xfrm rot="16200000">
              <a:off x="413489" y="5293271"/>
              <a:ext cx="152338" cy="152338"/>
            </a:xfrm>
            <a:custGeom>
              <a:avLst/>
              <a:gdLst>
                <a:gd name="T0" fmla="*/ 3 w 70"/>
                <a:gd name="T1" fmla="*/ 11 h 70"/>
                <a:gd name="T2" fmla="*/ 27 w 70"/>
                <a:gd name="T3" fmla="*/ 16 h 70"/>
                <a:gd name="T4" fmla="*/ 46 w 70"/>
                <a:gd name="T5" fmla="*/ 0 h 70"/>
                <a:gd name="T6" fmla="*/ 46 w 70"/>
                <a:gd name="T7" fmla="*/ 24 h 70"/>
                <a:gd name="T8" fmla="*/ 70 w 70"/>
                <a:gd name="T9" fmla="*/ 35 h 70"/>
                <a:gd name="T10" fmla="*/ 46 w 70"/>
                <a:gd name="T11" fmla="*/ 46 h 70"/>
                <a:gd name="T12" fmla="*/ 41 w 70"/>
                <a:gd name="T13" fmla="*/ 70 h 70"/>
                <a:gd name="T14" fmla="*/ 24 w 70"/>
                <a:gd name="T15" fmla="*/ 51 h 70"/>
                <a:gd name="T16" fmla="*/ 0 w 70"/>
                <a:gd name="T17" fmla="*/ 54 h 70"/>
                <a:gd name="T18" fmla="*/ 14 w 70"/>
                <a:gd name="T19" fmla="*/ 32 h 70"/>
                <a:gd name="T20" fmla="*/ 3 w 70"/>
                <a:gd name="T21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70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6" y="24"/>
                  </a:lnTo>
                  <a:lnTo>
                    <a:pt x="70" y="35"/>
                  </a:lnTo>
                  <a:lnTo>
                    <a:pt x="46" y="46"/>
                  </a:lnTo>
                  <a:lnTo>
                    <a:pt x="41" y="70"/>
                  </a:lnTo>
                  <a:lnTo>
                    <a:pt x="24" y="51"/>
                  </a:lnTo>
                  <a:lnTo>
                    <a:pt x="0" y="54"/>
                  </a:lnTo>
                  <a:lnTo>
                    <a:pt x="14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5" name="Freeform 390"/>
            <p:cNvSpPr>
              <a:spLocks/>
            </p:cNvSpPr>
            <p:nvPr/>
          </p:nvSpPr>
          <p:spPr bwMode="auto">
            <a:xfrm rot="16200000">
              <a:off x="2168640" y="3031053"/>
              <a:ext cx="145809" cy="156690"/>
            </a:xfrm>
            <a:custGeom>
              <a:avLst/>
              <a:gdLst>
                <a:gd name="T0" fmla="*/ 0 w 67"/>
                <a:gd name="T1" fmla="*/ 14 h 72"/>
                <a:gd name="T2" fmla="*/ 24 w 67"/>
                <a:gd name="T3" fmla="*/ 16 h 72"/>
                <a:gd name="T4" fmla="*/ 43 w 67"/>
                <a:gd name="T5" fmla="*/ 0 h 72"/>
                <a:gd name="T6" fmla="*/ 45 w 67"/>
                <a:gd name="T7" fmla="*/ 24 h 72"/>
                <a:gd name="T8" fmla="*/ 67 w 67"/>
                <a:gd name="T9" fmla="*/ 38 h 72"/>
                <a:gd name="T10" fmla="*/ 45 w 67"/>
                <a:gd name="T11" fmla="*/ 48 h 72"/>
                <a:gd name="T12" fmla="*/ 40 w 67"/>
                <a:gd name="T13" fmla="*/ 72 h 72"/>
                <a:gd name="T14" fmla="*/ 24 w 67"/>
                <a:gd name="T15" fmla="*/ 54 h 72"/>
                <a:gd name="T16" fmla="*/ 0 w 67"/>
                <a:gd name="T17" fmla="*/ 56 h 72"/>
                <a:gd name="T18" fmla="*/ 10 w 67"/>
                <a:gd name="T19" fmla="*/ 35 h 72"/>
                <a:gd name="T20" fmla="*/ 0 w 67"/>
                <a:gd name="T21" fmla="*/ 1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4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8"/>
                  </a:lnTo>
                  <a:lnTo>
                    <a:pt x="45" y="48"/>
                  </a:lnTo>
                  <a:lnTo>
                    <a:pt x="40" y="72"/>
                  </a:lnTo>
                  <a:lnTo>
                    <a:pt x="24" y="54"/>
                  </a:lnTo>
                  <a:lnTo>
                    <a:pt x="0" y="56"/>
                  </a:lnTo>
                  <a:lnTo>
                    <a:pt x="10" y="3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6" name="Freeform 391"/>
            <p:cNvSpPr>
              <a:spLocks/>
            </p:cNvSpPr>
            <p:nvPr/>
          </p:nvSpPr>
          <p:spPr bwMode="auto">
            <a:xfrm rot="16200000">
              <a:off x="2307920" y="4136591"/>
              <a:ext cx="152338" cy="150162"/>
            </a:xfrm>
            <a:custGeom>
              <a:avLst/>
              <a:gdLst>
                <a:gd name="T0" fmla="*/ 3 w 70"/>
                <a:gd name="T1" fmla="*/ 11 h 69"/>
                <a:gd name="T2" fmla="*/ 27 w 70"/>
                <a:gd name="T3" fmla="*/ 16 h 69"/>
                <a:gd name="T4" fmla="*/ 46 w 70"/>
                <a:gd name="T5" fmla="*/ 0 h 69"/>
                <a:gd name="T6" fmla="*/ 48 w 70"/>
                <a:gd name="T7" fmla="*/ 24 h 69"/>
                <a:gd name="T8" fmla="*/ 70 w 70"/>
                <a:gd name="T9" fmla="*/ 35 h 69"/>
                <a:gd name="T10" fmla="*/ 46 w 70"/>
                <a:gd name="T11" fmla="*/ 45 h 69"/>
                <a:gd name="T12" fmla="*/ 43 w 70"/>
                <a:gd name="T13" fmla="*/ 69 h 69"/>
                <a:gd name="T14" fmla="*/ 24 w 70"/>
                <a:gd name="T15" fmla="*/ 51 h 69"/>
                <a:gd name="T16" fmla="*/ 0 w 70"/>
                <a:gd name="T17" fmla="*/ 53 h 69"/>
                <a:gd name="T18" fmla="*/ 13 w 70"/>
                <a:gd name="T19" fmla="*/ 32 h 69"/>
                <a:gd name="T20" fmla="*/ 3 w 70"/>
                <a:gd name="T21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8" y="24"/>
                  </a:lnTo>
                  <a:lnTo>
                    <a:pt x="70" y="35"/>
                  </a:lnTo>
                  <a:lnTo>
                    <a:pt x="46" y="45"/>
                  </a:lnTo>
                  <a:lnTo>
                    <a:pt x="43" y="69"/>
                  </a:lnTo>
                  <a:lnTo>
                    <a:pt x="24" y="51"/>
                  </a:lnTo>
                  <a:lnTo>
                    <a:pt x="0" y="53"/>
                  </a:lnTo>
                  <a:lnTo>
                    <a:pt x="13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7" name="Freeform 392"/>
            <p:cNvSpPr>
              <a:spLocks/>
            </p:cNvSpPr>
            <p:nvPr/>
          </p:nvSpPr>
          <p:spPr bwMode="auto">
            <a:xfrm rot="16200000">
              <a:off x="192599" y="6090869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4 w 67"/>
                <a:gd name="T3" fmla="*/ 19 h 72"/>
                <a:gd name="T4" fmla="*/ 43 w 67"/>
                <a:gd name="T5" fmla="*/ 0 h 72"/>
                <a:gd name="T6" fmla="*/ 46 w 67"/>
                <a:gd name="T7" fmla="*/ 27 h 72"/>
                <a:gd name="T8" fmla="*/ 67 w 67"/>
                <a:gd name="T9" fmla="*/ 37 h 72"/>
                <a:gd name="T10" fmla="*/ 46 w 67"/>
                <a:gd name="T11" fmla="*/ 48 h 72"/>
                <a:gd name="T12" fmla="*/ 40 w 67"/>
                <a:gd name="T13" fmla="*/ 72 h 72"/>
                <a:gd name="T14" fmla="*/ 24 w 67"/>
                <a:gd name="T15" fmla="*/ 53 h 72"/>
                <a:gd name="T16" fmla="*/ 0 w 67"/>
                <a:gd name="T17" fmla="*/ 56 h 72"/>
                <a:gd name="T18" fmla="*/ 11 w 67"/>
                <a:gd name="T19" fmla="*/ 35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4" y="19"/>
                  </a:lnTo>
                  <a:lnTo>
                    <a:pt x="43" y="0"/>
                  </a:lnTo>
                  <a:lnTo>
                    <a:pt x="46" y="27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0" y="72"/>
                  </a:lnTo>
                  <a:lnTo>
                    <a:pt x="24" y="53"/>
                  </a:lnTo>
                  <a:lnTo>
                    <a:pt x="0" y="56"/>
                  </a:lnTo>
                  <a:lnTo>
                    <a:pt x="11" y="3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8" name="Freeform 393"/>
            <p:cNvSpPr>
              <a:spLocks/>
            </p:cNvSpPr>
            <p:nvPr/>
          </p:nvSpPr>
          <p:spPr bwMode="auto">
            <a:xfrm rot="16200000">
              <a:off x="11585825" y="1212791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2 h 112"/>
                <a:gd name="T8" fmla="*/ 118 w 118"/>
                <a:gd name="T9" fmla="*/ 69 h 112"/>
                <a:gd name="T10" fmla="*/ 77 w 118"/>
                <a:gd name="T11" fmla="*/ 77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2"/>
                  </a:lnTo>
                  <a:lnTo>
                    <a:pt x="118" y="69"/>
                  </a:lnTo>
                  <a:lnTo>
                    <a:pt x="77" y="77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9" name="Freeform 394"/>
            <p:cNvSpPr>
              <a:spLocks/>
            </p:cNvSpPr>
            <p:nvPr/>
          </p:nvSpPr>
          <p:spPr bwMode="auto">
            <a:xfrm rot="16200000">
              <a:off x="5263275" y="1583843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8 w 117"/>
                <a:gd name="T3" fmla="*/ 21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9 h 112"/>
                <a:gd name="T10" fmla="*/ 77 w 117"/>
                <a:gd name="T11" fmla="*/ 74 h 112"/>
                <a:gd name="T12" fmla="*/ 61 w 117"/>
                <a:gd name="T13" fmla="*/ 112 h 112"/>
                <a:gd name="T14" fmla="*/ 42 w 117"/>
                <a:gd name="T15" fmla="*/ 77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8" y="21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9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2" y="77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0" name="Freeform 395"/>
            <p:cNvSpPr>
              <a:spLocks/>
            </p:cNvSpPr>
            <p:nvPr/>
          </p:nvSpPr>
          <p:spPr bwMode="auto">
            <a:xfrm rot="16200000">
              <a:off x="768219" y="72434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0 h 112"/>
                <a:gd name="T8" fmla="*/ 118 w 118"/>
                <a:gd name="T9" fmla="*/ 69 h 112"/>
                <a:gd name="T10" fmla="*/ 78 w 118"/>
                <a:gd name="T11" fmla="*/ 75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8" y="69"/>
                  </a:lnTo>
                  <a:lnTo>
                    <a:pt x="78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1" name="Freeform 396"/>
            <p:cNvSpPr>
              <a:spLocks/>
            </p:cNvSpPr>
            <p:nvPr/>
          </p:nvSpPr>
          <p:spPr bwMode="auto">
            <a:xfrm rot="16200000">
              <a:off x="240477" y="4317220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9 w 117"/>
                <a:gd name="T3" fmla="*/ 18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6 h 112"/>
                <a:gd name="T10" fmla="*/ 77 w 117"/>
                <a:gd name="T11" fmla="*/ 74 h 112"/>
                <a:gd name="T12" fmla="*/ 61 w 117"/>
                <a:gd name="T13" fmla="*/ 112 h 112"/>
                <a:gd name="T14" fmla="*/ 43 w 117"/>
                <a:gd name="T15" fmla="*/ 74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9" y="18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6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3" y="74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2" name="Freeform 397"/>
            <p:cNvSpPr>
              <a:spLocks/>
            </p:cNvSpPr>
            <p:nvPr/>
          </p:nvSpPr>
          <p:spPr bwMode="auto">
            <a:xfrm rot="16200000">
              <a:off x="2114233" y="622144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3" name="Freeform 398"/>
            <p:cNvSpPr>
              <a:spLocks/>
            </p:cNvSpPr>
            <p:nvPr/>
          </p:nvSpPr>
          <p:spPr bwMode="auto">
            <a:xfrm rot="16200000">
              <a:off x="4553816" y="5834071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4" name="Freeform 399"/>
            <p:cNvSpPr>
              <a:spLocks/>
            </p:cNvSpPr>
            <p:nvPr/>
          </p:nvSpPr>
          <p:spPr bwMode="auto">
            <a:xfrm rot="16200000">
              <a:off x="9810001" y="6483682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19 h 56"/>
                <a:gd name="T4" fmla="*/ 58 w 58"/>
                <a:gd name="T5" fmla="*/ 32 h 56"/>
                <a:gd name="T6" fmla="*/ 37 w 58"/>
                <a:gd name="T7" fmla="*/ 38 h 56"/>
                <a:gd name="T8" fmla="*/ 29 w 58"/>
                <a:gd name="T9" fmla="*/ 56 h 56"/>
                <a:gd name="T10" fmla="*/ 18 w 58"/>
                <a:gd name="T11" fmla="*/ 38 h 56"/>
                <a:gd name="T12" fmla="*/ 0 w 58"/>
                <a:gd name="T13" fmla="*/ 35 h 56"/>
                <a:gd name="T14" fmla="*/ 13 w 58"/>
                <a:gd name="T15" fmla="*/ 22 h 56"/>
                <a:gd name="T16" fmla="*/ 10 w 58"/>
                <a:gd name="T17" fmla="*/ 0 h 56"/>
                <a:gd name="T18" fmla="*/ 26 w 58"/>
                <a:gd name="T19" fmla="*/ 8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19"/>
                  </a:lnTo>
                  <a:lnTo>
                    <a:pt x="58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10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5" name="Freeform 400"/>
            <p:cNvSpPr>
              <a:spLocks/>
            </p:cNvSpPr>
            <p:nvPr/>
          </p:nvSpPr>
          <p:spPr bwMode="auto">
            <a:xfrm rot="16200000">
              <a:off x="6137042" y="5959205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40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40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6" name="Freeform 401"/>
            <p:cNvSpPr>
              <a:spLocks/>
            </p:cNvSpPr>
            <p:nvPr/>
          </p:nvSpPr>
          <p:spPr bwMode="auto">
            <a:xfrm rot="16200000">
              <a:off x="11275709" y="297675"/>
              <a:ext cx="128399" cy="121870"/>
            </a:xfrm>
            <a:custGeom>
              <a:avLst/>
              <a:gdLst>
                <a:gd name="T0" fmla="*/ 46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8 w 59"/>
                <a:gd name="T7" fmla="*/ 37 h 56"/>
                <a:gd name="T8" fmla="*/ 30 w 59"/>
                <a:gd name="T9" fmla="*/ 56 h 56"/>
                <a:gd name="T10" fmla="*/ 19 w 59"/>
                <a:gd name="T11" fmla="*/ 37 h 56"/>
                <a:gd name="T12" fmla="*/ 0 w 59"/>
                <a:gd name="T13" fmla="*/ 34 h 56"/>
                <a:gd name="T14" fmla="*/ 14 w 59"/>
                <a:gd name="T15" fmla="*/ 18 h 56"/>
                <a:gd name="T16" fmla="*/ 11 w 59"/>
                <a:gd name="T17" fmla="*/ 0 h 56"/>
                <a:gd name="T18" fmla="*/ 30 w 59"/>
                <a:gd name="T19" fmla="*/ 8 h 56"/>
                <a:gd name="T20" fmla="*/ 46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6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8" y="37"/>
                  </a:lnTo>
                  <a:lnTo>
                    <a:pt x="30" y="56"/>
                  </a:lnTo>
                  <a:lnTo>
                    <a:pt x="19" y="37"/>
                  </a:lnTo>
                  <a:lnTo>
                    <a:pt x="0" y="34"/>
                  </a:lnTo>
                  <a:lnTo>
                    <a:pt x="14" y="18"/>
                  </a:lnTo>
                  <a:lnTo>
                    <a:pt x="11" y="0"/>
                  </a:lnTo>
                  <a:lnTo>
                    <a:pt x="30" y="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7" name="Freeform 402"/>
            <p:cNvSpPr>
              <a:spLocks/>
            </p:cNvSpPr>
            <p:nvPr/>
          </p:nvSpPr>
          <p:spPr bwMode="auto">
            <a:xfrm rot="16200000">
              <a:off x="10269191" y="3634964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38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8" name="Freeform 403"/>
            <p:cNvSpPr>
              <a:spLocks/>
            </p:cNvSpPr>
            <p:nvPr/>
          </p:nvSpPr>
          <p:spPr bwMode="auto">
            <a:xfrm rot="16200000">
              <a:off x="10089649" y="4402094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18 h 56"/>
                <a:gd name="T16" fmla="*/ 11 w 59"/>
                <a:gd name="T17" fmla="*/ 0 h 56"/>
                <a:gd name="T18" fmla="*/ 29 w 59"/>
                <a:gd name="T19" fmla="*/ 8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18"/>
                  </a:lnTo>
                  <a:lnTo>
                    <a:pt x="11" y="0"/>
                  </a:lnTo>
                  <a:lnTo>
                    <a:pt x="29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9" name="Freeform 404"/>
            <p:cNvSpPr>
              <a:spLocks/>
            </p:cNvSpPr>
            <p:nvPr/>
          </p:nvSpPr>
          <p:spPr bwMode="auto">
            <a:xfrm rot="16200000">
              <a:off x="11350790" y="6803592"/>
              <a:ext cx="126223" cy="121870"/>
            </a:xfrm>
            <a:custGeom>
              <a:avLst/>
              <a:gdLst>
                <a:gd name="T0" fmla="*/ 48 w 58"/>
                <a:gd name="T1" fmla="*/ 0 h 56"/>
                <a:gd name="T2" fmla="*/ 45 w 58"/>
                <a:gd name="T3" fmla="*/ 22 h 56"/>
                <a:gd name="T4" fmla="*/ 58 w 58"/>
                <a:gd name="T5" fmla="*/ 35 h 56"/>
                <a:gd name="T6" fmla="*/ 40 w 58"/>
                <a:gd name="T7" fmla="*/ 38 h 56"/>
                <a:gd name="T8" fmla="*/ 32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6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8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8" y="0"/>
                  </a:moveTo>
                  <a:lnTo>
                    <a:pt x="45" y="22"/>
                  </a:lnTo>
                  <a:lnTo>
                    <a:pt x="58" y="35"/>
                  </a:lnTo>
                  <a:lnTo>
                    <a:pt x="40" y="38"/>
                  </a:lnTo>
                  <a:lnTo>
                    <a:pt x="32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0" name="Freeform 405"/>
            <p:cNvSpPr>
              <a:spLocks/>
            </p:cNvSpPr>
            <p:nvPr/>
          </p:nvSpPr>
          <p:spPr bwMode="auto">
            <a:xfrm rot="16200000">
              <a:off x="9690306" y="5515248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9 h 56"/>
                <a:gd name="T4" fmla="*/ 56 w 56"/>
                <a:gd name="T5" fmla="*/ 32 h 56"/>
                <a:gd name="T6" fmla="*/ 37 w 56"/>
                <a:gd name="T7" fmla="*/ 38 h 56"/>
                <a:gd name="T8" fmla="*/ 29 w 56"/>
                <a:gd name="T9" fmla="*/ 56 h 56"/>
                <a:gd name="T10" fmla="*/ 18 w 56"/>
                <a:gd name="T11" fmla="*/ 38 h 56"/>
                <a:gd name="T12" fmla="*/ 0 w 56"/>
                <a:gd name="T13" fmla="*/ 35 h 56"/>
                <a:gd name="T14" fmla="*/ 13 w 56"/>
                <a:gd name="T15" fmla="*/ 22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9"/>
                  </a:lnTo>
                  <a:lnTo>
                    <a:pt x="56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1" name="Freeform 406"/>
            <p:cNvSpPr>
              <a:spLocks/>
            </p:cNvSpPr>
            <p:nvPr/>
          </p:nvSpPr>
          <p:spPr bwMode="auto">
            <a:xfrm rot="16200000">
              <a:off x="11843712" y="2669794"/>
              <a:ext cx="128399" cy="121870"/>
            </a:xfrm>
            <a:custGeom>
              <a:avLst/>
              <a:gdLst>
                <a:gd name="T0" fmla="*/ 48 w 59"/>
                <a:gd name="T1" fmla="*/ 0 h 56"/>
                <a:gd name="T2" fmla="*/ 46 w 59"/>
                <a:gd name="T3" fmla="*/ 22 h 56"/>
                <a:gd name="T4" fmla="*/ 59 w 59"/>
                <a:gd name="T5" fmla="*/ 35 h 56"/>
                <a:gd name="T6" fmla="*/ 40 w 59"/>
                <a:gd name="T7" fmla="*/ 38 h 56"/>
                <a:gd name="T8" fmla="*/ 30 w 59"/>
                <a:gd name="T9" fmla="*/ 56 h 56"/>
                <a:gd name="T10" fmla="*/ 22 w 59"/>
                <a:gd name="T11" fmla="*/ 38 h 56"/>
                <a:gd name="T12" fmla="*/ 0 w 59"/>
                <a:gd name="T13" fmla="*/ 38 h 56"/>
                <a:gd name="T14" fmla="*/ 16 w 59"/>
                <a:gd name="T15" fmla="*/ 22 h 56"/>
                <a:gd name="T16" fmla="*/ 11 w 59"/>
                <a:gd name="T17" fmla="*/ 3 h 56"/>
                <a:gd name="T18" fmla="*/ 30 w 59"/>
                <a:gd name="T19" fmla="*/ 11 h 56"/>
                <a:gd name="T20" fmla="*/ 48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8" y="0"/>
                  </a:moveTo>
                  <a:lnTo>
                    <a:pt x="46" y="22"/>
                  </a:lnTo>
                  <a:lnTo>
                    <a:pt x="59" y="35"/>
                  </a:lnTo>
                  <a:lnTo>
                    <a:pt x="40" y="38"/>
                  </a:lnTo>
                  <a:lnTo>
                    <a:pt x="30" y="56"/>
                  </a:lnTo>
                  <a:lnTo>
                    <a:pt x="22" y="38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1" y="3"/>
                  </a:lnTo>
                  <a:lnTo>
                    <a:pt x="30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2" name="Freeform 407"/>
            <p:cNvSpPr>
              <a:spLocks/>
            </p:cNvSpPr>
            <p:nvPr/>
          </p:nvSpPr>
          <p:spPr bwMode="auto">
            <a:xfrm rot="16200000">
              <a:off x="6201242" y="-7000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21 h 56"/>
                <a:gd name="T4" fmla="*/ 59 w 59"/>
                <a:gd name="T5" fmla="*/ 34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21 h 56"/>
                <a:gd name="T16" fmla="*/ 10 w 59"/>
                <a:gd name="T17" fmla="*/ 0 h 56"/>
                <a:gd name="T18" fmla="*/ 29 w 59"/>
                <a:gd name="T19" fmla="*/ 10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21"/>
                  </a:lnTo>
                  <a:lnTo>
                    <a:pt x="59" y="34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10" y="0"/>
                  </a:lnTo>
                  <a:lnTo>
                    <a:pt x="29" y="1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3" name="Freeform 408"/>
            <p:cNvSpPr>
              <a:spLocks/>
            </p:cNvSpPr>
            <p:nvPr/>
          </p:nvSpPr>
          <p:spPr bwMode="auto">
            <a:xfrm rot="16200000">
              <a:off x="11912264" y="5654529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8 h 56"/>
                <a:gd name="T4" fmla="*/ 56 w 56"/>
                <a:gd name="T5" fmla="*/ 32 h 56"/>
                <a:gd name="T6" fmla="*/ 37 w 56"/>
                <a:gd name="T7" fmla="*/ 37 h 56"/>
                <a:gd name="T8" fmla="*/ 29 w 56"/>
                <a:gd name="T9" fmla="*/ 56 h 56"/>
                <a:gd name="T10" fmla="*/ 18 w 56"/>
                <a:gd name="T11" fmla="*/ 37 h 56"/>
                <a:gd name="T12" fmla="*/ 0 w 56"/>
                <a:gd name="T13" fmla="*/ 34 h 56"/>
                <a:gd name="T14" fmla="*/ 13 w 56"/>
                <a:gd name="T15" fmla="*/ 21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8"/>
                  </a:lnTo>
                  <a:lnTo>
                    <a:pt x="56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18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4" name="Freeform 409"/>
            <p:cNvSpPr>
              <a:spLocks/>
            </p:cNvSpPr>
            <p:nvPr/>
          </p:nvSpPr>
          <p:spPr bwMode="auto">
            <a:xfrm rot="16200000">
              <a:off x="11571680" y="4530493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4 h 56"/>
                <a:gd name="T4" fmla="*/ 46 w 59"/>
                <a:gd name="T5" fmla="*/ 56 h 56"/>
                <a:gd name="T6" fmla="*/ 30 w 59"/>
                <a:gd name="T7" fmla="*/ 45 h 56"/>
                <a:gd name="T8" fmla="*/ 11 w 59"/>
                <a:gd name="T9" fmla="*/ 53 h 56"/>
                <a:gd name="T10" fmla="*/ 14 w 59"/>
                <a:gd name="T11" fmla="*/ 34 h 56"/>
                <a:gd name="T12" fmla="*/ 0 w 59"/>
                <a:gd name="T13" fmla="*/ 18 h 56"/>
                <a:gd name="T14" fmla="*/ 22 w 59"/>
                <a:gd name="T15" fmla="*/ 18 h 56"/>
                <a:gd name="T16" fmla="*/ 30 w 59"/>
                <a:gd name="T17" fmla="*/ 0 h 56"/>
                <a:gd name="T18" fmla="*/ 38 w 59"/>
                <a:gd name="T19" fmla="*/ 18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4"/>
                  </a:lnTo>
                  <a:lnTo>
                    <a:pt x="46" y="56"/>
                  </a:lnTo>
                  <a:lnTo>
                    <a:pt x="30" y="45"/>
                  </a:lnTo>
                  <a:lnTo>
                    <a:pt x="11" y="53"/>
                  </a:lnTo>
                  <a:lnTo>
                    <a:pt x="14" y="34"/>
                  </a:lnTo>
                  <a:lnTo>
                    <a:pt x="0" y="18"/>
                  </a:lnTo>
                  <a:lnTo>
                    <a:pt x="22" y="18"/>
                  </a:lnTo>
                  <a:lnTo>
                    <a:pt x="30" y="0"/>
                  </a:lnTo>
                  <a:lnTo>
                    <a:pt x="38" y="18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5" name="Freeform 410"/>
            <p:cNvSpPr>
              <a:spLocks/>
            </p:cNvSpPr>
            <p:nvPr/>
          </p:nvSpPr>
          <p:spPr bwMode="auto">
            <a:xfrm rot="16200000">
              <a:off x="10949270" y="2064795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5 h 56"/>
                <a:gd name="T4" fmla="*/ 48 w 59"/>
                <a:gd name="T5" fmla="*/ 56 h 56"/>
                <a:gd name="T6" fmla="*/ 29 w 59"/>
                <a:gd name="T7" fmla="*/ 45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1 h 56"/>
                <a:gd name="T14" fmla="*/ 21 w 59"/>
                <a:gd name="T15" fmla="*/ 19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6" name="Freeform 411"/>
            <p:cNvSpPr>
              <a:spLocks/>
            </p:cNvSpPr>
            <p:nvPr/>
          </p:nvSpPr>
          <p:spPr bwMode="auto">
            <a:xfrm rot="16200000">
              <a:off x="11832830" y="3716573"/>
              <a:ext cx="128399" cy="121870"/>
            </a:xfrm>
            <a:custGeom>
              <a:avLst/>
              <a:gdLst>
                <a:gd name="T0" fmla="*/ 59 w 59"/>
                <a:gd name="T1" fmla="*/ 24 h 56"/>
                <a:gd name="T2" fmla="*/ 46 w 59"/>
                <a:gd name="T3" fmla="*/ 37 h 56"/>
                <a:gd name="T4" fmla="*/ 48 w 59"/>
                <a:gd name="T5" fmla="*/ 56 h 56"/>
                <a:gd name="T6" fmla="*/ 30 w 59"/>
                <a:gd name="T7" fmla="*/ 48 h 56"/>
                <a:gd name="T8" fmla="*/ 11 w 59"/>
                <a:gd name="T9" fmla="*/ 56 h 56"/>
                <a:gd name="T10" fmla="*/ 16 w 59"/>
                <a:gd name="T11" fmla="*/ 37 h 56"/>
                <a:gd name="T12" fmla="*/ 0 w 59"/>
                <a:gd name="T13" fmla="*/ 21 h 56"/>
                <a:gd name="T14" fmla="*/ 22 w 59"/>
                <a:gd name="T15" fmla="*/ 19 h 56"/>
                <a:gd name="T16" fmla="*/ 32 w 59"/>
                <a:gd name="T17" fmla="*/ 0 h 56"/>
                <a:gd name="T18" fmla="*/ 40 w 59"/>
                <a:gd name="T19" fmla="*/ 19 h 56"/>
                <a:gd name="T20" fmla="*/ 59 w 59"/>
                <a:gd name="T21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4"/>
                  </a:moveTo>
                  <a:lnTo>
                    <a:pt x="46" y="37"/>
                  </a:lnTo>
                  <a:lnTo>
                    <a:pt x="48" y="56"/>
                  </a:lnTo>
                  <a:lnTo>
                    <a:pt x="30" y="48"/>
                  </a:lnTo>
                  <a:lnTo>
                    <a:pt x="11" y="56"/>
                  </a:lnTo>
                  <a:lnTo>
                    <a:pt x="16" y="37"/>
                  </a:lnTo>
                  <a:lnTo>
                    <a:pt x="0" y="21"/>
                  </a:lnTo>
                  <a:lnTo>
                    <a:pt x="22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7" name="Freeform 412"/>
            <p:cNvSpPr>
              <a:spLocks/>
            </p:cNvSpPr>
            <p:nvPr/>
          </p:nvSpPr>
          <p:spPr bwMode="auto">
            <a:xfrm rot="16200000">
              <a:off x="10075504" y="200832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7 h 56"/>
                <a:gd name="T4" fmla="*/ 45 w 56"/>
                <a:gd name="T5" fmla="*/ 56 h 56"/>
                <a:gd name="T6" fmla="*/ 26 w 56"/>
                <a:gd name="T7" fmla="*/ 45 h 56"/>
                <a:gd name="T8" fmla="*/ 10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7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10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8" name="Freeform 413"/>
            <p:cNvSpPr>
              <a:spLocks/>
            </p:cNvSpPr>
            <p:nvPr/>
          </p:nvSpPr>
          <p:spPr bwMode="auto">
            <a:xfrm rot="16200000">
              <a:off x="10466142" y="6832971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6 w 59"/>
                <a:gd name="T3" fmla="*/ 35 h 56"/>
                <a:gd name="T4" fmla="*/ 48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2 h 56"/>
                <a:gd name="T14" fmla="*/ 22 w 59"/>
                <a:gd name="T15" fmla="*/ 19 h 56"/>
                <a:gd name="T16" fmla="*/ 30 w 59"/>
                <a:gd name="T17" fmla="*/ 0 h 56"/>
                <a:gd name="T18" fmla="*/ 40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6" y="35"/>
                  </a:lnTo>
                  <a:lnTo>
                    <a:pt x="48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2"/>
                  </a:lnTo>
                  <a:lnTo>
                    <a:pt x="22" y="19"/>
                  </a:lnTo>
                  <a:lnTo>
                    <a:pt x="30" y="0"/>
                  </a:lnTo>
                  <a:lnTo>
                    <a:pt x="40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9" name="Freeform 414"/>
            <p:cNvSpPr>
              <a:spLocks/>
            </p:cNvSpPr>
            <p:nvPr/>
          </p:nvSpPr>
          <p:spPr bwMode="auto">
            <a:xfrm rot="16200000">
              <a:off x="11774071" y="419546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6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4 w 59"/>
                <a:gd name="T11" fmla="*/ 35 h 56"/>
                <a:gd name="T12" fmla="*/ 0 w 59"/>
                <a:gd name="T13" fmla="*/ 22 h 56"/>
                <a:gd name="T14" fmla="*/ 19 w 59"/>
                <a:gd name="T15" fmla="*/ 19 h 56"/>
                <a:gd name="T16" fmla="*/ 30 w 59"/>
                <a:gd name="T17" fmla="*/ 0 h 56"/>
                <a:gd name="T18" fmla="*/ 38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6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4" y="35"/>
                  </a:lnTo>
                  <a:lnTo>
                    <a:pt x="0" y="22"/>
                  </a:lnTo>
                  <a:lnTo>
                    <a:pt x="19" y="19"/>
                  </a:lnTo>
                  <a:lnTo>
                    <a:pt x="30" y="0"/>
                  </a:lnTo>
                  <a:lnTo>
                    <a:pt x="38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0" name="Freeform 415"/>
            <p:cNvSpPr>
              <a:spLocks/>
            </p:cNvSpPr>
            <p:nvPr/>
          </p:nvSpPr>
          <p:spPr bwMode="auto">
            <a:xfrm rot="16200000">
              <a:off x="5837807" y="356435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30 w 59"/>
                <a:gd name="T7" fmla="*/ 46 h 54"/>
                <a:gd name="T8" fmla="*/ 11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30 w 59"/>
                <a:gd name="T17" fmla="*/ 0 h 54"/>
                <a:gd name="T18" fmla="*/ 38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30" y="46"/>
                  </a:lnTo>
                  <a:lnTo>
                    <a:pt x="11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30" y="0"/>
                  </a:lnTo>
                  <a:lnTo>
                    <a:pt x="38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1" name="Freeform 416"/>
            <p:cNvSpPr>
              <a:spLocks/>
            </p:cNvSpPr>
            <p:nvPr/>
          </p:nvSpPr>
          <p:spPr bwMode="auto">
            <a:xfrm rot="16200000">
              <a:off x="3641965" y="69169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7 w 59"/>
                <a:gd name="T3" fmla="*/ 40 h 56"/>
                <a:gd name="T4" fmla="*/ 27 w 59"/>
                <a:gd name="T5" fmla="*/ 56 h 56"/>
                <a:gd name="T6" fmla="*/ 19 w 59"/>
                <a:gd name="T7" fmla="*/ 38 h 56"/>
                <a:gd name="T8" fmla="*/ 0 w 59"/>
                <a:gd name="T9" fmla="*/ 32 h 56"/>
                <a:gd name="T10" fmla="*/ 16 w 59"/>
                <a:gd name="T11" fmla="*/ 22 h 56"/>
                <a:gd name="T12" fmla="*/ 13 w 59"/>
                <a:gd name="T13" fmla="*/ 0 h 56"/>
                <a:gd name="T14" fmla="*/ 29 w 59"/>
                <a:gd name="T15" fmla="*/ 11 h 56"/>
                <a:gd name="T16" fmla="*/ 48 w 59"/>
                <a:gd name="T17" fmla="*/ 3 h 56"/>
                <a:gd name="T18" fmla="*/ 45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8"/>
                  </a:lnTo>
                  <a:lnTo>
                    <a:pt x="0" y="32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2" name="Freeform 417"/>
            <p:cNvSpPr>
              <a:spLocks/>
            </p:cNvSpPr>
            <p:nvPr/>
          </p:nvSpPr>
          <p:spPr bwMode="auto">
            <a:xfrm rot="16200000">
              <a:off x="1276375" y="604528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8 w 59"/>
                <a:gd name="T3" fmla="*/ 38 h 56"/>
                <a:gd name="T4" fmla="*/ 27 w 59"/>
                <a:gd name="T5" fmla="*/ 56 h 56"/>
                <a:gd name="T6" fmla="*/ 22 w 59"/>
                <a:gd name="T7" fmla="*/ 38 h 56"/>
                <a:gd name="T8" fmla="*/ 0 w 59"/>
                <a:gd name="T9" fmla="*/ 32 h 56"/>
                <a:gd name="T10" fmla="*/ 16 w 59"/>
                <a:gd name="T11" fmla="*/ 19 h 56"/>
                <a:gd name="T12" fmla="*/ 14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8" y="38"/>
                  </a:lnTo>
                  <a:lnTo>
                    <a:pt x="27" y="56"/>
                  </a:lnTo>
                  <a:lnTo>
                    <a:pt x="22" y="38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4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3" name="Freeform 418"/>
            <p:cNvSpPr>
              <a:spLocks/>
            </p:cNvSpPr>
            <p:nvPr/>
          </p:nvSpPr>
          <p:spPr bwMode="auto">
            <a:xfrm rot="16200000">
              <a:off x="1800852" y="357511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7 w 59"/>
                <a:gd name="T3" fmla="*/ 40 h 56"/>
                <a:gd name="T4" fmla="*/ 27 w 59"/>
                <a:gd name="T5" fmla="*/ 56 h 56"/>
                <a:gd name="T6" fmla="*/ 21 w 59"/>
                <a:gd name="T7" fmla="*/ 37 h 56"/>
                <a:gd name="T8" fmla="*/ 0 w 59"/>
                <a:gd name="T9" fmla="*/ 34 h 56"/>
                <a:gd name="T10" fmla="*/ 16 w 59"/>
                <a:gd name="T11" fmla="*/ 21 h 56"/>
                <a:gd name="T12" fmla="*/ 13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5 w 59"/>
                <a:gd name="T19" fmla="*/ 24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5" y="24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4" name="Freeform 419"/>
            <p:cNvSpPr>
              <a:spLocks/>
            </p:cNvSpPr>
            <p:nvPr/>
          </p:nvSpPr>
          <p:spPr bwMode="auto">
            <a:xfrm rot="16200000">
              <a:off x="2430879" y="541514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5" name="Freeform 420"/>
            <p:cNvSpPr>
              <a:spLocks/>
            </p:cNvSpPr>
            <p:nvPr/>
          </p:nvSpPr>
          <p:spPr bwMode="auto">
            <a:xfrm rot="16200000">
              <a:off x="4017369" y="668825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6" name="Freeform 421"/>
            <p:cNvSpPr>
              <a:spLocks/>
            </p:cNvSpPr>
            <p:nvPr/>
          </p:nvSpPr>
          <p:spPr bwMode="auto">
            <a:xfrm rot="16200000">
              <a:off x="6514623" y="6732864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40 w 59"/>
                <a:gd name="T3" fmla="*/ 40 h 56"/>
                <a:gd name="T4" fmla="*/ 30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9 h 56"/>
                <a:gd name="T12" fmla="*/ 16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40" y="40"/>
                  </a:lnTo>
                  <a:lnTo>
                    <a:pt x="30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6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7" name="Freeform 422"/>
            <p:cNvSpPr>
              <a:spLocks/>
            </p:cNvSpPr>
            <p:nvPr/>
          </p:nvSpPr>
          <p:spPr bwMode="auto">
            <a:xfrm rot="16200000">
              <a:off x="242653" y="156425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8 w 59"/>
                <a:gd name="T3" fmla="*/ 37 h 56"/>
                <a:gd name="T4" fmla="*/ 27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8 h 56"/>
                <a:gd name="T12" fmla="*/ 14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8" y="37"/>
                  </a:lnTo>
                  <a:lnTo>
                    <a:pt x="27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8"/>
                  </a:lnTo>
                  <a:lnTo>
                    <a:pt x="14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8" name="Freeform 423"/>
            <p:cNvSpPr>
              <a:spLocks/>
            </p:cNvSpPr>
            <p:nvPr/>
          </p:nvSpPr>
          <p:spPr bwMode="auto">
            <a:xfrm rot="16200000">
              <a:off x="180630" y="3269353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9" name="Freeform 424"/>
            <p:cNvSpPr>
              <a:spLocks/>
            </p:cNvSpPr>
            <p:nvPr/>
          </p:nvSpPr>
          <p:spPr bwMode="auto">
            <a:xfrm rot="16200000">
              <a:off x="756250" y="3764452"/>
              <a:ext cx="128399" cy="126223"/>
            </a:xfrm>
            <a:custGeom>
              <a:avLst/>
              <a:gdLst>
                <a:gd name="T0" fmla="*/ 59 w 59"/>
                <a:gd name="T1" fmla="*/ 40 h 58"/>
                <a:gd name="T2" fmla="*/ 40 w 59"/>
                <a:gd name="T3" fmla="*/ 40 h 58"/>
                <a:gd name="T4" fmla="*/ 29 w 59"/>
                <a:gd name="T5" fmla="*/ 58 h 58"/>
                <a:gd name="T6" fmla="*/ 21 w 59"/>
                <a:gd name="T7" fmla="*/ 40 h 58"/>
                <a:gd name="T8" fmla="*/ 0 w 59"/>
                <a:gd name="T9" fmla="*/ 34 h 58"/>
                <a:gd name="T10" fmla="*/ 16 w 59"/>
                <a:gd name="T11" fmla="*/ 21 h 58"/>
                <a:gd name="T12" fmla="*/ 16 w 59"/>
                <a:gd name="T13" fmla="*/ 0 h 58"/>
                <a:gd name="T14" fmla="*/ 32 w 59"/>
                <a:gd name="T15" fmla="*/ 13 h 58"/>
                <a:gd name="T16" fmla="*/ 51 w 59"/>
                <a:gd name="T17" fmla="*/ 5 h 58"/>
                <a:gd name="T18" fmla="*/ 45 w 59"/>
                <a:gd name="T19" fmla="*/ 24 h 58"/>
                <a:gd name="T20" fmla="*/ 59 w 59"/>
                <a:gd name="T21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8">
                  <a:moveTo>
                    <a:pt x="59" y="40"/>
                  </a:moveTo>
                  <a:lnTo>
                    <a:pt x="40" y="40"/>
                  </a:lnTo>
                  <a:lnTo>
                    <a:pt x="29" y="58"/>
                  </a:lnTo>
                  <a:lnTo>
                    <a:pt x="21" y="40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6" y="0"/>
                  </a:lnTo>
                  <a:lnTo>
                    <a:pt x="32" y="13"/>
                  </a:lnTo>
                  <a:lnTo>
                    <a:pt x="51" y="5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0" name="Freeform 425"/>
            <p:cNvSpPr>
              <a:spLocks/>
            </p:cNvSpPr>
            <p:nvPr/>
          </p:nvSpPr>
          <p:spPr bwMode="auto">
            <a:xfrm rot="16200000">
              <a:off x="698579" y="6572909"/>
              <a:ext cx="121870" cy="121870"/>
            </a:xfrm>
            <a:custGeom>
              <a:avLst/>
              <a:gdLst>
                <a:gd name="T0" fmla="*/ 56 w 56"/>
                <a:gd name="T1" fmla="*/ 37 h 56"/>
                <a:gd name="T2" fmla="*/ 37 w 56"/>
                <a:gd name="T3" fmla="*/ 40 h 56"/>
                <a:gd name="T4" fmla="*/ 27 w 56"/>
                <a:gd name="T5" fmla="*/ 56 h 56"/>
                <a:gd name="T6" fmla="*/ 19 w 56"/>
                <a:gd name="T7" fmla="*/ 37 h 56"/>
                <a:gd name="T8" fmla="*/ 0 w 56"/>
                <a:gd name="T9" fmla="*/ 32 h 56"/>
                <a:gd name="T10" fmla="*/ 16 w 56"/>
                <a:gd name="T11" fmla="*/ 19 h 56"/>
                <a:gd name="T12" fmla="*/ 13 w 56"/>
                <a:gd name="T13" fmla="*/ 0 h 56"/>
                <a:gd name="T14" fmla="*/ 29 w 56"/>
                <a:gd name="T15" fmla="*/ 11 h 56"/>
                <a:gd name="T16" fmla="*/ 48 w 56"/>
                <a:gd name="T17" fmla="*/ 3 h 56"/>
                <a:gd name="T18" fmla="*/ 43 w 56"/>
                <a:gd name="T19" fmla="*/ 21 h 56"/>
                <a:gd name="T20" fmla="*/ 56 w 56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3" y="21"/>
                  </a:lnTo>
                  <a:lnTo>
                    <a:pt x="56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1" name="Freeform 426"/>
            <p:cNvSpPr>
              <a:spLocks/>
            </p:cNvSpPr>
            <p:nvPr/>
          </p:nvSpPr>
          <p:spPr bwMode="auto">
            <a:xfrm rot="16200000">
              <a:off x="9903580" y="4925483"/>
              <a:ext cx="126223" cy="121870"/>
            </a:xfrm>
            <a:custGeom>
              <a:avLst/>
              <a:gdLst>
                <a:gd name="T0" fmla="*/ 58 w 58"/>
                <a:gd name="T1" fmla="*/ 21 h 56"/>
                <a:gd name="T2" fmla="*/ 45 w 58"/>
                <a:gd name="T3" fmla="*/ 35 h 56"/>
                <a:gd name="T4" fmla="*/ 48 w 58"/>
                <a:gd name="T5" fmla="*/ 56 h 56"/>
                <a:gd name="T6" fmla="*/ 29 w 58"/>
                <a:gd name="T7" fmla="*/ 45 h 56"/>
                <a:gd name="T8" fmla="*/ 10 w 58"/>
                <a:gd name="T9" fmla="*/ 56 h 56"/>
                <a:gd name="T10" fmla="*/ 16 w 58"/>
                <a:gd name="T11" fmla="*/ 35 h 56"/>
                <a:gd name="T12" fmla="*/ 0 w 58"/>
                <a:gd name="T13" fmla="*/ 21 h 56"/>
                <a:gd name="T14" fmla="*/ 21 w 58"/>
                <a:gd name="T15" fmla="*/ 19 h 56"/>
                <a:gd name="T16" fmla="*/ 32 w 58"/>
                <a:gd name="T17" fmla="*/ 0 h 56"/>
                <a:gd name="T18" fmla="*/ 40 w 58"/>
                <a:gd name="T19" fmla="*/ 19 h 56"/>
                <a:gd name="T20" fmla="*/ 58 w 58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58" y="21"/>
                  </a:moveTo>
                  <a:lnTo>
                    <a:pt x="45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0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2" name="Freeform 427"/>
            <p:cNvSpPr>
              <a:spLocks/>
            </p:cNvSpPr>
            <p:nvPr/>
          </p:nvSpPr>
          <p:spPr bwMode="auto">
            <a:xfrm rot="16200000">
              <a:off x="10906833" y="4364009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4 h 56"/>
                <a:gd name="T4" fmla="*/ 45 w 56"/>
                <a:gd name="T5" fmla="*/ 56 h 56"/>
                <a:gd name="T6" fmla="*/ 26 w 56"/>
                <a:gd name="T7" fmla="*/ 45 h 56"/>
                <a:gd name="T8" fmla="*/ 8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4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8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3" name="Freeform 428"/>
            <p:cNvSpPr>
              <a:spLocks/>
            </p:cNvSpPr>
            <p:nvPr/>
          </p:nvSpPr>
          <p:spPr bwMode="auto">
            <a:xfrm rot="16200000">
              <a:off x="9841556" y="2345532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29 w 59"/>
                <a:gd name="T7" fmla="*/ 46 h 54"/>
                <a:gd name="T8" fmla="*/ 10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29 w 59"/>
                <a:gd name="T17" fmla="*/ 0 h 54"/>
                <a:gd name="T18" fmla="*/ 37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29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29" y="0"/>
                  </a:lnTo>
                  <a:lnTo>
                    <a:pt x="37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4" name="Freeform 429"/>
            <p:cNvSpPr>
              <a:spLocks/>
            </p:cNvSpPr>
            <p:nvPr/>
          </p:nvSpPr>
          <p:spPr bwMode="auto">
            <a:xfrm rot="16200000">
              <a:off x="9227852" y="5779664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5 w 59"/>
                <a:gd name="T5" fmla="*/ 56 h 56"/>
                <a:gd name="T6" fmla="*/ 27 w 59"/>
                <a:gd name="T7" fmla="*/ 46 h 56"/>
                <a:gd name="T8" fmla="*/ 10 w 59"/>
                <a:gd name="T9" fmla="*/ 54 h 56"/>
                <a:gd name="T10" fmla="*/ 13 w 59"/>
                <a:gd name="T11" fmla="*/ 35 h 56"/>
                <a:gd name="T12" fmla="*/ 0 w 59"/>
                <a:gd name="T13" fmla="*/ 19 h 56"/>
                <a:gd name="T14" fmla="*/ 19 w 59"/>
                <a:gd name="T15" fmla="*/ 16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5" y="56"/>
                  </a:lnTo>
                  <a:lnTo>
                    <a:pt x="27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19" y="16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5" name="Freeform 430"/>
            <p:cNvSpPr>
              <a:spLocks/>
            </p:cNvSpPr>
            <p:nvPr/>
          </p:nvSpPr>
          <p:spPr bwMode="auto">
            <a:xfrm rot="16200000">
              <a:off x="9382366" y="328143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5 w 118"/>
                <a:gd name="T3" fmla="*/ 38 h 113"/>
                <a:gd name="T4" fmla="*/ 118 w 118"/>
                <a:gd name="T5" fmla="*/ 43 h 113"/>
                <a:gd name="T6" fmla="*/ 88 w 118"/>
                <a:gd name="T7" fmla="*/ 72 h 113"/>
                <a:gd name="T8" fmla="*/ 94 w 118"/>
                <a:gd name="T9" fmla="*/ 113 h 113"/>
                <a:gd name="T10" fmla="*/ 59 w 118"/>
                <a:gd name="T11" fmla="*/ 94 h 113"/>
                <a:gd name="T12" fmla="*/ 21 w 118"/>
                <a:gd name="T13" fmla="*/ 113 h 113"/>
                <a:gd name="T14" fmla="*/ 30 w 118"/>
                <a:gd name="T15" fmla="*/ 72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5" y="38"/>
                  </a:lnTo>
                  <a:lnTo>
                    <a:pt x="118" y="43"/>
                  </a:lnTo>
                  <a:lnTo>
                    <a:pt x="88" y="72"/>
                  </a:lnTo>
                  <a:lnTo>
                    <a:pt x="94" y="113"/>
                  </a:lnTo>
                  <a:lnTo>
                    <a:pt x="59" y="94"/>
                  </a:lnTo>
                  <a:lnTo>
                    <a:pt x="21" y="113"/>
                  </a:lnTo>
                  <a:lnTo>
                    <a:pt x="30" y="72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6" name="Freeform 431"/>
            <p:cNvSpPr>
              <a:spLocks/>
            </p:cNvSpPr>
            <p:nvPr/>
          </p:nvSpPr>
          <p:spPr bwMode="auto">
            <a:xfrm rot="16200000">
              <a:off x="5248042" y="5237777"/>
              <a:ext cx="256798" cy="250269"/>
            </a:xfrm>
            <a:custGeom>
              <a:avLst/>
              <a:gdLst>
                <a:gd name="T0" fmla="*/ 32 w 118"/>
                <a:gd name="T1" fmla="*/ 0 h 115"/>
                <a:gd name="T2" fmla="*/ 67 w 118"/>
                <a:gd name="T3" fmla="*/ 24 h 115"/>
                <a:gd name="T4" fmla="*/ 104 w 118"/>
                <a:gd name="T5" fmla="*/ 10 h 115"/>
                <a:gd name="T6" fmla="*/ 91 w 118"/>
                <a:gd name="T7" fmla="*/ 48 h 115"/>
                <a:gd name="T8" fmla="*/ 118 w 118"/>
                <a:gd name="T9" fmla="*/ 80 h 115"/>
                <a:gd name="T10" fmla="*/ 78 w 118"/>
                <a:gd name="T11" fmla="*/ 82 h 115"/>
                <a:gd name="T12" fmla="*/ 54 w 118"/>
                <a:gd name="T13" fmla="*/ 115 h 115"/>
                <a:gd name="T14" fmla="*/ 40 w 118"/>
                <a:gd name="T15" fmla="*/ 77 h 115"/>
                <a:gd name="T16" fmla="*/ 0 w 118"/>
                <a:gd name="T17" fmla="*/ 66 h 115"/>
                <a:gd name="T18" fmla="*/ 35 w 118"/>
                <a:gd name="T19" fmla="*/ 42 h 115"/>
                <a:gd name="T20" fmla="*/ 32 w 118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5">
                  <a:moveTo>
                    <a:pt x="32" y="0"/>
                  </a:moveTo>
                  <a:lnTo>
                    <a:pt x="67" y="24"/>
                  </a:lnTo>
                  <a:lnTo>
                    <a:pt x="104" y="10"/>
                  </a:lnTo>
                  <a:lnTo>
                    <a:pt x="91" y="48"/>
                  </a:lnTo>
                  <a:lnTo>
                    <a:pt x="118" y="80"/>
                  </a:lnTo>
                  <a:lnTo>
                    <a:pt x="78" y="82"/>
                  </a:lnTo>
                  <a:lnTo>
                    <a:pt x="54" y="115"/>
                  </a:lnTo>
                  <a:lnTo>
                    <a:pt x="40" y="77"/>
                  </a:lnTo>
                  <a:lnTo>
                    <a:pt x="0" y="66"/>
                  </a:lnTo>
                  <a:lnTo>
                    <a:pt x="35" y="4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7" name="Freeform 432"/>
            <p:cNvSpPr>
              <a:spLocks/>
            </p:cNvSpPr>
            <p:nvPr/>
          </p:nvSpPr>
          <p:spPr bwMode="auto">
            <a:xfrm rot="16200000">
              <a:off x="2157758" y="1002783"/>
              <a:ext cx="250269" cy="248093"/>
            </a:xfrm>
            <a:custGeom>
              <a:avLst/>
              <a:gdLst>
                <a:gd name="T0" fmla="*/ 29 w 115"/>
                <a:gd name="T1" fmla="*/ 0 h 114"/>
                <a:gd name="T2" fmla="*/ 64 w 115"/>
                <a:gd name="T3" fmla="*/ 21 h 114"/>
                <a:gd name="T4" fmla="*/ 101 w 115"/>
                <a:gd name="T5" fmla="*/ 8 h 114"/>
                <a:gd name="T6" fmla="*/ 91 w 115"/>
                <a:gd name="T7" fmla="*/ 48 h 114"/>
                <a:gd name="T8" fmla="*/ 115 w 115"/>
                <a:gd name="T9" fmla="*/ 80 h 114"/>
                <a:gd name="T10" fmla="*/ 75 w 115"/>
                <a:gd name="T11" fmla="*/ 80 h 114"/>
                <a:gd name="T12" fmla="*/ 53 w 115"/>
                <a:gd name="T13" fmla="*/ 114 h 114"/>
                <a:gd name="T14" fmla="*/ 40 w 115"/>
                <a:gd name="T15" fmla="*/ 74 h 114"/>
                <a:gd name="T16" fmla="*/ 0 w 115"/>
                <a:gd name="T17" fmla="*/ 64 h 114"/>
                <a:gd name="T18" fmla="*/ 32 w 115"/>
                <a:gd name="T19" fmla="*/ 40 h 114"/>
                <a:gd name="T20" fmla="*/ 29 w 115"/>
                <a:gd name="T2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4">
                  <a:moveTo>
                    <a:pt x="29" y="0"/>
                  </a:moveTo>
                  <a:lnTo>
                    <a:pt x="64" y="21"/>
                  </a:lnTo>
                  <a:lnTo>
                    <a:pt x="101" y="8"/>
                  </a:lnTo>
                  <a:lnTo>
                    <a:pt x="91" y="48"/>
                  </a:lnTo>
                  <a:lnTo>
                    <a:pt x="115" y="80"/>
                  </a:lnTo>
                  <a:lnTo>
                    <a:pt x="75" y="80"/>
                  </a:lnTo>
                  <a:lnTo>
                    <a:pt x="53" y="114"/>
                  </a:lnTo>
                  <a:lnTo>
                    <a:pt x="40" y="74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8" name="Freeform 433"/>
            <p:cNvSpPr>
              <a:spLocks/>
            </p:cNvSpPr>
            <p:nvPr/>
          </p:nvSpPr>
          <p:spPr bwMode="auto">
            <a:xfrm rot="16200000">
              <a:off x="772572" y="2731818"/>
              <a:ext cx="254622" cy="250269"/>
            </a:xfrm>
            <a:custGeom>
              <a:avLst/>
              <a:gdLst>
                <a:gd name="T0" fmla="*/ 32 w 117"/>
                <a:gd name="T1" fmla="*/ 0 h 115"/>
                <a:gd name="T2" fmla="*/ 64 w 117"/>
                <a:gd name="T3" fmla="*/ 24 h 115"/>
                <a:gd name="T4" fmla="*/ 104 w 117"/>
                <a:gd name="T5" fmla="*/ 8 h 115"/>
                <a:gd name="T6" fmla="*/ 90 w 117"/>
                <a:gd name="T7" fmla="*/ 48 h 115"/>
                <a:gd name="T8" fmla="*/ 117 w 117"/>
                <a:gd name="T9" fmla="*/ 80 h 115"/>
                <a:gd name="T10" fmla="*/ 74 w 117"/>
                <a:gd name="T11" fmla="*/ 80 h 115"/>
                <a:gd name="T12" fmla="*/ 53 w 117"/>
                <a:gd name="T13" fmla="*/ 115 h 115"/>
                <a:gd name="T14" fmla="*/ 40 w 117"/>
                <a:gd name="T15" fmla="*/ 75 h 115"/>
                <a:gd name="T16" fmla="*/ 0 w 117"/>
                <a:gd name="T17" fmla="*/ 64 h 115"/>
                <a:gd name="T18" fmla="*/ 32 w 117"/>
                <a:gd name="T19" fmla="*/ 40 h 115"/>
                <a:gd name="T20" fmla="*/ 32 w 117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5">
                  <a:moveTo>
                    <a:pt x="32" y="0"/>
                  </a:moveTo>
                  <a:lnTo>
                    <a:pt x="64" y="24"/>
                  </a:lnTo>
                  <a:lnTo>
                    <a:pt x="104" y="8"/>
                  </a:lnTo>
                  <a:lnTo>
                    <a:pt x="90" y="48"/>
                  </a:lnTo>
                  <a:lnTo>
                    <a:pt x="117" y="80"/>
                  </a:lnTo>
                  <a:lnTo>
                    <a:pt x="74" y="80"/>
                  </a:lnTo>
                  <a:lnTo>
                    <a:pt x="53" y="115"/>
                  </a:lnTo>
                  <a:lnTo>
                    <a:pt x="40" y="75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9" name="Freeform 434"/>
            <p:cNvSpPr>
              <a:spLocks/>
            </p:cNvSpPr>
            <p:nvPr/>
          </p:nvSpPr>
          <p:spPr bwMode="auto">
            <a:xfrm rot="16200000">
              <a:off x="1273110" y="6218180"/>
              <a:ext cx="250269" cy="250269"/>
            </a:xfrm>
            <a:custGeom>
              <a:avLst/>
              <a:gdLst>
                <a:gd name="T0" fmla="*/ 30 w 115"/>
                <a:gd name="T1" fmla="*/ 0 h 115"/>
                <a:gd name="T2" fmla="*/ 64 w 115"/>
                <a:gd name="T3" fmla="*/ 25 h 115"/>
                <a:gd name="T4" fmla="*/ 102 w 115"/>
                <a:gd name="T5" fmla="*/ 11 h 115"/>
                <a:gd name="T6" fmla="*/ 91 w 115"/>
                <a:gd name="T7" fmla="*/ 49 h 115"/>
                <a:gd name="T8" fmla="*/ 115 w 115"/>
                <a:gd name="T9" fmla="*/ 81 h 115"/>
                <a:gd name="T10" fmla="*/ 75 w 115"/>
                <a:gd name="T11" fmla="*/ 83 h 115"/>
                <a:gd name="T12" fmla="*/ 54 w 115"/>
                <a:gd name="T13" fmla="*/ 115 h 115"/>
                <a:gd name="T14" fmla="*/ 40 w 115"/>
                <a:gd name="T15" fmla="*/ 78 h 115"/>
                <a:gd name="T16" fmla="*/ 0 w 115"/>
                <a:gd name="T17" fmla="*/ 67 h 115"/>
                <a:gd name="T18" fmla="*/ 32 w 115"/>
                <a:gd name="T19" fmla="*/ 43 h 115"/>
                <a:gd name="T20" fmla="*/ 30 w 115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5">
                  <a:moveTo>
                    <a:pt x="30" y="0"/>
                  </a:moveTo>
                  <a:lnTo>
                    <a:pt x="64" y="25"/>
                  </a:lnTo>
                  <a:lnTo>
                    <a:pt x="102" y="11"/>
                  </a:lnTo>
                  <a:lnTo>
                    <a:pt x="91" y="49"/>
                  </a:lnTo>
                  <a:lnTo>
                    <a:pt x="115" y="81"/>
                  </a:lnTo>
                  <a:lnTo>
                    <a:pt x="75" y="83"/>
                  </a:lnTo>
                  <a:lnTo>
                    <a:pt x="54" y="115"/>
                  </a:lnTo>
                  <a:lnTo>
                    <a:pt x="40" y="78"/>
                  </a:lnTo>
                  <a:lnTo>
                    <a:pt x="0" y="67"/>
                  </a:lnTo>
                  <a:lnTo>
                    <a:pt x="32" y="4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0" name="Freeform 435"/>
            <p:cNvSpPr>
              <a:spLocks/>
            </p:cNvSpPr>
            <p:nvPr/>
          </p:nvSpPr>
          <p:spPr bwMode="auto">
            <a:xfrm rot="16200000">
              <a:off x="11643496" y="6386839"/>
              <a:ext cx="256798" cy="245917"/>
            </a:xfrm>
            <a:custGeom>
              <a:avLst/>
              <a:gdLst>
                <a:gd name="T0" fmla="*/ 19 w 118"/>
                <a:gd name="T1" fmla="*/ 3 h 113"/>
                <a:gd name="T2" fmla="*/ 56 w 118"/>
                <a:gd name="T3" fmla="*/ 22 h 113"/>
                <a:gd name="T4" fmla="*/ 91 w 118"/>
                <a:gd name="T5" fmla="*/ 0 h 113"/>
                <a:gd name="T6" fmla="*/ 86 w 118"/>
                <a:gd name="T7" fmla="*/ 41 h 113"/>
                <a:gd name="T8" fmla="*/ 118 w 118"/>
                <a:gd name="T9" fmla="*/ 67 h 113"/>
                <a:gd name="T10" fmla="*/ 78 w 118"/>
                <a:gd name="T11" fmla="*/ 75 h 113"/>
                <a:gd name="T12" fmla="*/ 59 w 118"/>
                <a:gd name="T13" fmla="*/ 113 h 113"/>
                <a:gd name="T14" fmla="*/ 40 w 118"/>
                <a:gd name="T15" fmla="*/ 78 h 113"/>
                <a:gd name="T16" fmla="*/ 0 w 118"/>
                <a:gd name="T17" fmla="*/ 73 h 113"/>
                <a:gd name="T18" fmla="*/ 27 w 118"/>
                <a:gd name="T19" fmla="*/ 43 h 113"/>
                <a:gd name="T20" fmla="*/ 19 w 118"/>
                <a:gd name="T21" fmla="*/ 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19" y="3"/>
                  </a:moveTo>
                  <a:lnTo>
                    <a:pt x="56" y="22"/>
                  </a:lnTo>
                  <a:lnTo>
                    <a:pt x="91" y="0"/>
                  </a:lnTo>
                  <a:lnTo>
                    <a:pt x="86" y="41"/>
                  </a:lnTo>
                  <a:lnTo>
                    <a:pt x="118" y="67"/>
                  </a:lnTo>
                  <a:lnTo>
                    <a:pt x="78" y="75"/>
                  </a:lnTo>
                  <a:lnTo>
                    <a:pt x="59" y="113"/>
                  </a:lnTo>
                  <a:lnTo>
                    <a:pt x="40" y="78"/>
                  </a:lnTo>
                  <a:lnTo>
                    <a:pt x="0" y="73"/>
                  </a:lnTo>
                  <a:lnTo>
                    <a:pt x="27" y="43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1" name="Freeform 436"/>
            <p:cNvSpPr>
              <a:spLocks/>
            </p:cNvSpPr>
            <p:nvPr/>
          </p:nvSpPr>
          <p:spPr bwMode="auto">
            <a:xfrm rot="16200000">
              <a:off x="10263750" y="2210604"/>
              <a:ext cx="646348" cy="604999"/>
            </a:xfrm>
            <a:custGeom>
              <a:avLst/>
              <a:gdLst>
                <a:gd name="T0" fmla="*/ 111 w 111"/>
                <a:gd name="T1" fmla="*/ 23 h 104"/>
                <a:gd name="T2" fmla="*/ 3 w 111"/>
                <a:gd name="T3" fmla="*/ 58 h 104"/>
                <a:gd name="T4" fmla="*/ 111 w 111"/>
                <a:gd name="T5" fmla="*/ 2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04">
                  <a:moveTo>
                    <a:pt x="111" y="23"/>
                  </a:moveTo>
                  <a:cubicBezTo>
                    <a:pt x="111" y="23"/>
                    <a:pt x="48" y="104"/>
                    <a:pt x="3" y="58"/>
                  </a:cubicBezTo>
                  <a:cubicBezTo>
                    <a:pt x="3" y="58"/>
                    <a:pt x="0" y="0"/>
                    <a:pt x="111" y="23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2" name="Freeform 437"/>
            <p:cNvSpPr>
              <a:spLocks/>
            </p:cNvSpPr>
            <p:nvPr/>
          </p:nvSpPr>
          <p:spPr bwMode="auto">
            <a:xfrm rot="16200000">
              <a:off x="10314892" y="2292214"/>
              <a:ext cx="524478" cy="480953"/>
            </a:xfrm>
            <a:custGeom>
              <a:avLst/>
              <a:gdLst>
                <a:gd name="T0" fmla="*/ 90 w 90"/>
                <a:gd name="T1" fmla="*/ 18 h 83"/>
                <a:gd name="T2" fmla="*/ 3 w 90"/>
                <a:gd name="T3" fmla="*/ 47 h 83"/>
                <a:gd name="T4" fmla="*/ 90 w 90"/>
                <a:gd name="T5" fmla="*/ 1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83">
                  <a:moveTo>
                    <a:pt x="90" y="18"/>
                  </a:moveTo>
                  <a:cubicBezTo>
                    <a:pt x="90" y="18"/>
                    <a:pt x="39" y="83"/>
                    <a:pt x="3" y="47"/>
                  </a:cubicBezTo>
                  <a:cubicBezTo>
                    <a:pt x="3" y="47"/>
                    <a:pt x="0" y="0"/>
                    <a:pt x="90" y="18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3" name="Freeform 438"/>
            <p:cNvSpPr>
              <a:spLocks/>
            </p:cNvSpPr>
            <p:nvPr/>
          </p:nvSpPr>
          <p:spPr bwMode="auto">
            <a:xfrm rot="16200000">
              <a:off x="10521636" y="2638238"/>
              <a:ext cx="174100" cy="278561"/>
            </a:xfrm>
            <a:custGeom>
              <a:avLst/>
              <a:gdLst>
                <a:gd name="T0" fmla="*/ 43 w 80"/>
                <a:gd name="T1" fmla="*/ 0 h 128"/>
                <a:gd name="T2" fmla="*/ 80 w 80"/>
                <a:gd name="T3" fmla="*/ 115 h 128"/>
                <a:gd name="T4" fmla="*/ 38 w 80"/>
                <a:gd name="T5" fmla="*/ 128 h 128"/>
                <a:gd name="T6" fmla="*/ 0 w 80"/>
                <a:gd name="T7" fmla="*/ 14 h 128"/>
                <a:gd name="T8" fmla="*/ 43 w 80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8">
                  <a:moveTo>
                    <a:pt x="43" y="0"/>
                  </a:moveTo>
                  <a:lnTo>
                    <a:pt x="80" y="115"/>
                  </a:lnTo>
                  <a:lnTo>
                    <a:pt x="38" y="128"/>
                  </a:lnTo>
                  <a:lnTo>
                    <a:pt x="0" y="1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285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4" name="Freeform 439"/>
            <p:cNvSpPr>
              <a:spLocks/>
            </p:cNvSpPr>
            <p:nvPr/>
          </p:nvSpPr>
          <p:spPr bwMode="auto">
            <a:xfrm rot="16200000">
              <a:off x="10590188" y="2523985"/>
              <a:ext cx="539711" cy="511420"/>
            </a:xfrm>
            <a:custGeom>
              <a:avLst/>
              <a:gdLst>
                <a:gd name="T0" fmla="*/ 0 w 93"/>
                <a:gd name="T1" fmla="*/ 16 h 88"/>
                <a:gd name="T2" fmla="*/ 93 w 93"/>
                <a:gd name="T3" fmla="*/ 76 h 88"/>
                <a:gd name="T4" fmla="*/ 46 w 93"/>
                <a:gd name="T5" fmla="*/ 0 h 88"/>
                <a:gd name="T6" fmla="*/ 0 w 93"/>
                <a:gd name="T7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88">
                  <a:moveTo>
                    <a:pt x="0" y="16"/>
                  </a:moveTo>
                  <a:cubicBezTo>
                    <a:pt x="36" y="88"/>
                    <a:pt x="93" y="76"/>
                    <a:pt x="93" y="76"/>
                  </a:cubicBezTo>
                  <a:cubicBezTo>
                    <a:pt x="46" y="0"/>
                    <a:pt x="46" y="0"/>
                    <a:pt x="46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5" name="Freeform 440"/>
            <p:cNvSpPr>
              <a:spLocks/>
            </p:cNvSpPr>
            <p:nvPr/>
          </p:nvSpPr>
          <p:spPr bwMode="auto">
            <a:xfrm rot="16200000">
              <a:off x="10936213" y="3516358"/>
              <a:ext cx="115342" cy="243741"/>
            </a:xfrm>
            <a:custGeom>
              <a:avLst/>
              <a:gdLst>
                <a:gd name="T0" fmla="*/ 11 w 20"/>
                <a:gd name="T1" fmla="*/ 42 h 42"/>
                <a:gd name="T2" fmla="*/ 20 w 20"/>
                <a:gd name="T3" fmla="*/ 0 h 42"/>
                <a:gd name="T4" fmla="*/ 8 w 20"/>
                <a:gd name="T5" fmla="*/ 3 h 42"/>
                <a:gd name="T6" fmla="*/ 0 w 20"/>
                <a:gd name="T7" fmla="*/ 42 h 42"/>
                <a:gd name="T8" fmla="*/ 11 w 20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2">
                  <a:moveTo>
                    <a:pt x="11" y="42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42"/>
                    <a:pt x="7" y="42"/>
                    <a:pt x="11" y="42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6" name="Freeform 441"/>
            <p:cNvSpPr>
              <a:spLocks/>
            </p:cNvSpPr>
            <p:nvPr/>
          </p:nvSpPr>
          <p:spPr bwMode="auto">
            <a:xfrm rot="16200000">
              <a:off x="10899217" y="3864559"/>
              <a:ext cx="232859" cy="139280"/>
            </a:xfrm>
            <a:custGeom>
              <a:avLst/>
              <a:gdLst>
                <a:gd name="T0" fmla="*/ 35 w 40"/>
                <a:gd name="T1" fmla="*/ 24 h 24"/>
                <a:gd name="T2" fmla="*/ 40 w 40"/>
                <a:gd name="T3" fmla="*/ 0 h 24"/>
                <a:gd name="T4" fmla="*/ 0 w 40"/>
                <a:gd name="T5" fmla="*/ 13 h 24"/>
                <a:gd name="T6" fmla="*/ 35 w 4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4">
                  <a:moveTo>
                    <a:pt x="35" y="24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" y="18"/>
                    <a:pt x="24" y="21"/>
                    <a:pt x="35" y="24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7" name="Freeform 442"/>
            <p:cNvSpPr>
              <a:spLocks/>
            </p:cNvSpPr>
            <p:nvPr/>
          </p:nvSpPr>
          <p:spPr bwMode="auto">
            <a:xfrm rot="16200000">
              <a:off x="10434586" y="2910270"/>
              <a:ext cx="879207" cy="517949"/>
            </a:xfrm>
            <a:custGeom>
              <a:avLst/>
              <a:gdLst>
                <a:gd name="T0" fmla="*/ 151 w 151"/>
                <a:gd name="T1" fmla="*/ 25 h 89"/>
                <a:gd name="T2" fmla="*/ 137 w 151"/>
                <a:gd name="T3" fmla="*/ 0 h 89"/>
                <a:gd name="T4" fmla="*/ 9 w 151"/>
                <a:gd name="T5" fmla="*/ 42 h 89"/>
                <a:gd name="T6" fmla="*/ 0 w 151"/>
                <a:gd name="T7" fmla="*/ 87 h 89"/>
                <a:gd name="T8" fmla="*/ 151 w 151"/>
                <a:gd name="T9" fmla="*/ 2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89">
                  <a:moveTo>
                    <a:pt x="151" y="25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92" y="89"/>
                    <a:pt x="151" y="25"/>
                    <a:pt x="151" y="25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8" name="Freeform 443"/>
            <p:cNvSpPr>
              <a:spLocks/>
            </p:cNvSpPr>
            <p:nvPr/>
          </p:nvSpPr>
          <p:spPr bwMode="auto">
            <a:xfrm rot="16200000">
              <a:off x="10981914" y="3729631"/>
              <a:ext cx="69640" cy="163219"/>
            </a:xfrm>
            <a:custGeom>
              <a:avLst/>
              <a:gdLst>
                <a:gd name="T0" fmla="*/ 6 w 12"/>
                <a:gd name="T1" fmla="*/ 28 h 28"/>
                <a:gd name="T2" fmla="*/ 12 w 12"/>
                <a:gd name="T3" fmla="*/ 0 h 28"/>
                <a:gd name="T4" fmla="*/ 5 w 12"/>
                <a:gd name="T5" fmla="*/ 2 h 28"/>
                <a:gd name="T6" fmla="*/ 0 w 12"/>
                <a:gd name="T7" fmla="*/ 26 h 28"/>
                <a:gd name="T8" fmla="*/ 6 w 12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8">
                  <a:moveTo>
                    <a:pt x="6" y="28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7"/>
                    <a:pt x="4" y="27"/>
                    <a:pt x="6" y="28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9" name="Freeform 444"/>
            <p:cNvSpPr>
              <a:spLocks/>
            </p:cNvSpPr>
            <p:nvPr/>
          </p:nvSpPr>
          <p:spPr bwMode="auto">
            <a:xfrm rot="16200000">
              <a:off x="10951447" y="3464127"/>
              <a:ext cx="76169" cy="261151"/>
            </a:xfrm>
            <a:custGeom>
              <a:avLst/>
              <a:gdLst>
                <a:gd name="T0" fmla="*/ 4 w 13"/>
                <a:gd name="T1" fmla="*/ 45 h 45"/>
                <a:gd name="T2" fmla="*/ 13 w 13"/>
                <a:gd name="T3" fmla="*/ 0 h 45"/>
                <a:gd name="T4" fmla="*/ 9 w 13"/>
                <a:gd name="T5" fmla="*/ 2 h 45"/>
                <a:gd name="T6" fmla="*/ 0 w 13"/>
                <a:gd name="T7" fmla="*/ 44 h 45"/>
                <a:gd name="T8" fmla="*/ 4 w 1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5">
                  <a:moveTo>
                    <a:pt x="4" y="45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4"/>
                    <a:pt x="2" y="44"/>
                    <a:pt x="4" y="45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0" name="Freeform 445"/>
            <p:cNvSpPr>
              <a:spLocks/>
            </p:cNvSpPr>
            <p:nvPr/>
          </p:nvSpPr>
          <p:spPr bwMode="auto">
            <a:xfrm rot="16200000">
              <a:off x="10924244" y="3615377"/>
              <a:ext cx="156690" cy="226331"/>
            </a:xfrm>
            <a:custGeom>
              <a:avLst/>
              <a:gdLst>
                <a:gd name="T0" fmla="*/ 19 w 27"/>
                <a:gd name="T1" fmla="*/ 39 h 39"/>
                <a:gd name="T2" fmla="*/ 27 w 27"/>
                <a:gd name="T3" fmla="*/ 0 h 39"/>
                <a:gd name="T4" fmla="*/ 6 w 27"/>
                <a:gd name="T5" fmla="*/ 7 h 39"/>
                <a:gd name="T6" fmla="*/ 0 w 27"/>
                <a:gd name="T7" fmla="*/ 36 h 39"/>
                <a:gd name="T8" fmla="*/ 19 w 27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9">
                  <a:moveTo>
                    <a:pt x="19" y="39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7"/>
                    <a:pt x="13" y="38"/>
                    <a:pt x="19" y="39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1" name="Freeform 446"/>
            <p:cNvSpPr>
              <a:spLocks/>
            </p:cNvSpPr>
            <p:nvPr/>
          </p:nvSpPr>
          <p:spPr bwMode="auto">
            <a:xfrm rot="16200000">
              <a:off x="10993884" y="3706780"/>
              <a:ext cx="39173" cy="169748"/>
            </a:xfrm>
            <a:custGeom>
              <a:avLst/>
              <a:gdLst>
                <a:gd name="T0" fmla="*/ 2 w 18"/>
                <a:gd name="T1" fmla="*/ 78 h 78"/>
                <a:gd name="T2" fmla="*/ 18 w 18"/>
                <a:gd name="T3" fmla="*/ 0 h 78"/>
                <a:gd name="T4" fmla="*/ 16 w 18"/>
                <a:gd name="T5" fmla="*/ 3 h 78"/>
                <a:gd name="T6" fmla="*/ 0 w 18"/>
                <a:gd name="T7" fmla="*/ 78 h 78"/>
                <a:gd name="T8" fmla="*/ 2 w 1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78">
                  <a:moveTo>
                    <a:pt x="2" y="78"/>
                  </a:moveTo>
                  <a:lnTo>
                    <a:pt x="18" y="0"/>
                  </a:lnTo>
                  <a:lnTo>
                    <a:pt x="16" y="3"/>
                  </a:lnTo>
                  <a:lnTo>
                    <a:pt x="0" y="78"/>
                  </a:lnTo>
                  <a:lnTo>
                    <a:pt x="2" y="78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2" name="Freeform 447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3" name="Freeform 448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4" name="Freeform 449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18 w 48"/>
                <a:gd name="T1" fmla="*/ 4 h 48"/>
                <a:gd name="T2" fmla="*/ 4 w 48"/>
                <a:gd name="T3" fmla="*/ 31 h 48"/>
                <a:gd name="T4" fmla="*/ 31 w 48"/>
                <a:gd name="T5" fmla="*/ 44 h 48"/>
                <a:gd name="T6" fmla="*/ 45 w 48"/>
                <a:gd name="T7" fmla="*/ 17 h 48"/>
                <a:gd name="T8" fmla="*/ 18 w 48"/>
                <a:gd name="T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18" y="4"/>
                  </a:moveTo>
                  <a:cubicBezTo>
                    <a:pt x="6" y="8"/>
                    <a:pt x="0" y="20"/>
                    <a:pt x="4" y="31"/>
                  </a:cubicBezTo>
                  <a:cubicBezTo>
                    <a:pt x="8" y="42"/>
                    <a:pt x="20" y="48"/>
                    <a:pt x="31" y="44"/>
                  </a:cubicBezTo>
                  <a:cubicBezTo>
                    <a:pt x="42" y="41"/>
                    <a:pt x="48" y="29"/>
                    <a:pt x="45" y="17"/>
                  </a:cubicBezTo>
                  <a:cubicBezTo>
                    <a:pt x="41" y="6"/>
                    <a:pt x="29" y="0"/>
                    <a:pt x="18" y="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5" name="Freeform 450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15 w 40"/>
                <a:gd name="T1" fmla="*/ 3 h 40"/>
                <a:gd name="T2" fmla="*/ 3 w 40"/>
                <a:gd name="T3" fmla="*/ 26 h 40"/>
                <a:gd name="T4" fmla="*/ 26 w 40"/>
                <a:gd name="T5" fmla="*/ 37 h 40"/>
                <a:gd name="T6" fmla="*/ 37 w 40"/>
                <a:gd name="T7" fmla="*/ 15 h 40"/>
                <a:gd name="T8" fmla="*/ 15 w 40"/>
                <a:gd name="T9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15" y="3"/>
                  </a:moveTo>
                  <a:cubicBezTo>
                    <a:pt x="5" y="6"/>
                    <a:pt x="0" y="16"/>
                    <a:pt x="3" y="26"/>
                  </a:cubicBezTo>
                  <a:cubicBezTo>
                    <a:pt x="6" y="35"/>
                    <a:pt x="16" y="40"/>
                    <a:pt x="26" y="37"/>
                  </a:cubicBezTo>
                  <a:cubicBezTo>
                    <a:pt x="35" y="34"/>
                    <a:pt x="40" y="24"/>
                    <a:pt x="37" y="15"/>
                  </a:cubicBezTo>
                  <a:cubicBezTo>
                    <a:pt x="34" y="5"/>
                    <a:pt x="24" y="0"/>
                    <a:pt x="15" y="3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6" name="Freeform 451"/>
            <p:cNvSpPr>
              <a:spLocks/>
            </p:cNvSpPr>
            <p:nvPr/>
          </p:nvSpPr>
          <p:spPr bwMode="auto">
            <a:xfrm rot="16200000">
              <a:off x="10366034" y="2737258"/>
              <a:ext cx="620233" cy="282913"/>
            </a:xfrm>
            <a:custGeom>
              <a:avLst/>
              <a:gdLst>
                <a:gd name="T0" fmla="*/ 107 w 107"/>
                <a:gd name="T1" fmla="*/ 0 h 49"/>
                <a:gd name="T2" fmla="*/ 0 w 107"/>
                <a:gd name="T3" fmla="*/ 35 h 49"/>
                <a:gd name="T4" fmla="*/ 107 w 107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9">
                  <a:moveTo>
                    <a:pt x="107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59" y="49"/>
                    <a:pt x="107" y="0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7" name="Freeform 452"/>
            <p:cNvSpPr>
              <a:spLocks/>
            </p:cNvSpPr>
            <p:nvPr/>
          </p:nvSpPr>
          <p:spPr bwMode="auto">
            <a:xfrm rot="16200000">
              <a:off x="10219137" y="2655648"/>
              <a:ext cx="350377" cy="602823"/>
            </a:xfrm>
            <a:custGeom>
              <a:avLst/>
              <a:gdLst>
                <a:gd name="T0" fmla="*/ 14 w 60"/>
                <a:gd name="T1" fmla="*/ 104 h 104"/>
                <a:gd name="T2" fmla="*/ 53 w 60"/>
                <a:gd name="T3" fmla="*/ 0 h 104"/>
                <a:gd name="T4" fmla="*/ 60 w 60"/>
                <a:gd name="T5" fmla="*/ 88 h 104"/>
                <a:gd name="T6" fmla="*/ 14 w 60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4">
                  <a:moveTo>
                    <a:pt x="14" y="104"/>
                  </a:moveTo>
                  <a:cubicBezTo>
                    <a:pt x="0" y="24"/>
                    <a:pt x="53" y="0"/>
                    <a:pt x="53" y="0"/>
                  </a:cubicBezTo>
                  <a:cubicBezTo>
                    <a:pt x="60" y="88"/>
                    <a:pt x="60" y="88"/>
                    <a:pt x="60" y="88"/>
                  </a:cubicBezTo>
                  <a:lnTo>
                    <a:pt x="14" y="104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8" name="Freeform 453"/>
            <p:cNvSpPr>
              <a:spLocks/>
            </p:cNvSpPr>
            <p:nvPr/>
          </p:nvSpPr>
          <p:spPr bwMode="auto">
            <a:xfrm rot="16200000">
              <a:off x="10673974" y="3602320"/>
              <a:ext cx="237212" cy="193687"/>
            </a:xfrm>
            <a:custGeom>
              <a:avLst/>
              <a:gdLst>
                <a:gd name="T0" fmla="*/ 8 w 41"/>
                <a:gd name="T1" fmla="*/ 0 h 33"/>
                <a:gd name="T2" fmla="*/ 41 w 41"/>
                <a:gd name="T3" fmla="*/ 30 h 33"/>
                <a:gd name="T4" fmla="*/ 29 w 41"/>
                <a:gd name="T5" fmla="*/ 33 h 33"/>
                <a:gd name="T6" fmla="*/ 0 w 41"/>
                <a:gd name="T7" fmla="*/ 7 h 33"/>
                <a:gd name="T8" fmla="*/ 8 w 41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3">
                  <a:moveTo>
                    <a:pt x="8" y="0"/>
                  </a:moveTo>
                  <a:cubicBezTo>
                    <a:pt x="41" y="30"/>
                    <a:pt x="41" y="30"/>
                    <a:pt x="41" y="30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5"/>
                    <a:pt x="5" y="3"/>
                    <a:pt x="8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9" name="Freeform 454"/>
            <p:cNvSpPr>
              <a:spLocks/>
            </p:cNvSpPr>
            <p:nvPr/>
          </p:nvSpPr>
          <p:spPr bwMode="auto">
            <a:xfrm rot="16200000">
              <a:off x="10820871" y="3849325"/>
              <a:ext cx="232859" cy="169748"/>
            </a:xfrm>
            <a:custGeom>
              <a:avLst/>
              <a:gdLst>
                <a:gd name="T0" fmla="*/ 21 w 40"/>
                <a:gd name="T1" fmla="*/ 0 h 29"/>
                <a:gd name="T2" fmla="*/ 40 w 40"/>
                <a:gd name="T3" fmla="*/ 16 h 29"/>
                <a:gd name="T4" fmla="*/ 0 w 40"/>
                <a:gd name="T5" fmla="*/ 29 h 29"/>
                <a:gd name="T6" fmla="*/ 21 w 40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9">
                  <a:moveTo>
                    <a:pt x="21" y="0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7" y="18"/>
                    <a:pt x="14" y="8"/>
                    <a:pt x="21" y="0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0" name="Freeform 455"/>
            <p:cNvSpPr>
              <a:spLocks/>
            </p:cNvSpPr>
            <p:nvPr/>
          </p:nvSpPr>
          <p:spPr bwMode="auto">
            <a:xfrm rot="16200000">
              <a:off x="10135351" y="3031053"/>
              <a:ext cx="942319" cy="504891"/>
            </a:xfrm>
            <a:custGeom>
              <a:avLst/>
              <a:gdLst>
                <a:gd name="T0" fmla="*/ 159 w 162"/>
                <a:gd name="T1" fmla="*/ 16 h 87"/>
                <a:gd name="T2" fmla="*/ 162 w 162"/>
                <a:gd name="T3" fmla="*/ 45 h 87"/>
                <a:gd name="T4" fmla="*/ 34 w 162"/>
                <a:gd name="T5" fmla="*/ 87 h 87"/>
                <a:gd name="T6" fmla="*/ 0 w 162"/>
                <a:gd name="T7" fmla="*/ 57 h 87"/>
                <a:gd name="T8" fmla="*/ 159 w 162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7">
                  <a:moveTo>
                    <a:pt x="159" y="16"/>
                  </a:moveTo>
                  <a:cubicBezTo>
                    <a:pt x="162" y="45"/>
                    <a:pt x="162" y="45"/>
                    <a:pt x="162" y="45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73" y="0"/>
                    <a:pt x="159" y="16"/>
                    <a:pt x="159" y="16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1" name="Freeform 456"/>
            <p:cNvSpPr>
              <a:spLocks/>
            </p:cNvSpPr>
            <p:nvPr/>
          </p:nvSpPr>
          <p:spPr bwMode="auto">
            <a:xfrm rot="16200000">
              <a:off x="10805638" y="3788390"/>
              <a:ext cx="152338" cy="128399"/>
            </a:xfrm>
            <a:custGeom>
              <a:avLst/>
              <a:gdLst>
                <a:gd name="T0" fmla="*/ 5 w 26"/>
                <a:gd name="T1" fmla="*/ 0 h 22"/>
                <a:gd name="T2" fmla="*/ 26 w 26"/>
                <a:gd name="T3" fmla="*/ 20 h 22"/>
                <a:gd name="T4" fmla="*/ 19 w 26"/>
                <a:gd name="T5" fmla="*/ 22 h 22"/>
                <a:gd name="T6" fmla="*/ 0 w 26"/>
                <a:gd name="T7" fmla="*/ 6 h 22"/>
                <a:gd name="T8" fmla="*/ 5 w 2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2">
                  <a:moveTo>
                    <a:pt x="5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4"/>
                    <a:pt x="3" y="2"/>
                    <a:pt x="5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2" name="Freeform 457"/>
            <p:cNvSpPr>
              <a:spLocks/>
            </p:cNvSpPr>
            <p:nvPr/>
          </p:nvSpPr>
          <p:spPr bwMode="auto">
            <a:xfrm rot="16200000">
              <a:off x="10670710" y="3570764"/>
              <a:ext cx="215449" cy="187158"/>
            </a:xfrm>
            <a:custGeom>
              <a:avLst/>
              <a:gdLst>
                <a:gd name="T0" fmla="*/ 3 w 37"/>
                <a:gd name="T1" fmla="*/ 0 h 32"/>
                <a:gd name="T2" fmla="*/ 37 w 37"/>
                <a:gd name="T3" fmla="*/ 30 h 32"/>
                <a:gd name="T4" fmla="*/ 33 w 37"/>
                <a:gd name="T5" fmla="*/ 32 h 32"/>
                <a:gd name="T6" fmla="*/ 0 w 37"/>
                <a:gd name="T7" fmla="*/ 2 h 32"/>
                <a:gd name="T8" fmla="*/ 3 w 3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2">
                  <a:moveTo>
                    <a:pt x="3" y="0"/>
                  </a:moveTo>
                  <a:cubicBezTo>
                    <a:pt x="37" y="30"/>
                    <a:pt x="37" y="30"/>
                    <a:pt x="37" y="30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3" name="Freeform 458"/>
            <p:cNvSpPr>
              <a:spLocks/>
            </p:cNvSpPr>
            <p:nvPr/>
          </p:nvSpPr>
          <p:spPr bwMode="auto">
            <a:xfrm rot="16200000">
              <a:off x="10708794" y="3678489"/>
              <a:ext cx="248093" cy="191511"/>
            </a:xfrm>
            <a:custGeom>
              <a:avLst/>
              <a:gdLst>
                <a:gd name="T0" fmla="*/ 14 w 43"/>
                <a:gd name="T1" fmla="*/ 0 h 33"/>
                <a:gd name="T2" fmla="*/ 43 w 43"/>
                <a:gd name="T3" fmla="*/ 26 h 33"/>
                <a:gd name="T4" fmla="*/ 22 w 43"/>
                <a:gd name="T5" fmla="*/ 33 h 33"/>
                <a:gd name="T6" fmla="*/ 0 w 43"/>
                <a:gd name="T7" fmla="*/ 14 h 33"/>
                <a:gd name="T8" fmla="*/ 14 w 4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3">
                  <a:moveTo>
                    <a:pt x="14" y="0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9"/>
                    <a:pt x="9" y="5"/>
                    <a:pt x="14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4" name="Freeform 459"/>
            <p:cNvSpPr>
              <a:spLocks/>
            </p:cNvSpPr>
            <p:nvPr/>
          </p:nvSpPr>
          <p:spPr bwMode="auto">
            <a:xfrm rot="16200000">
              <a:off x="10813254" y="3776420"/>
              <a:ext cx="126223" cy="117518"/>
            </a:xfrm>
            <a:custGeom>
              <a:avLst/>
              <a:gdLst>
                <a:gd name="T0" fmla="*/ 0 w 58"/>
                <a:gd name="T1" fmla="*/ 0 h 54"/>
                <a:gd name="T2" fmla="*/ 58 w 58"/>
                <a:gd name="T3" fmla="*/ 51 h 54"/>
                <a:gd name="T4" fmla="*/ 56 w 58"/>
                <a:gd name="T5" fmla="*/ 54 h 54"/>
                <a:gd name="T6" fmla="*/ 0 w 58"/>
                <a:gd name="T7" fmla="*/ 0 h 54"/>
                <a:gd name="T8" fmla="*/ 0 w 58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58" y="51"/>
                  </a:lnTo>
                  <a:lnTo>
                    <a:pt x="56" y="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5" name="Freeform 460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6" name="Freeform 461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7" name="Freeform 462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31 w 48"/>
                <a:gd name="T1" fmla="*/ 44 h 48"/>
                <a:gd name="T2" fmla="*/ 4 w 48"/>
                <a:gd name="T3" fmla="*/ 31 h 48"/>
                <a:gd name="T4" fmla="*/ 18 w 48"/>
                <a:gd name="T5" fmla="*/ 4 h 48"/>
                <a:gd name="T6" fmla="*/ 45 w 48"/>
                <a:gd name="T7" fmla="*/ 17 h 48"/>
                <a:gd name="T8" fmla="*/ 31 w 48"/>
                <a:gd name="T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31" y="44"/>
                  </a:moveTo>
                  <a:cubicBezTo>
                    <a:pt x="20" y="48"/>
                    <a:pt x="8" y="42"/>
                    <a:pt x="4" y="31"/>
                  </a:cubicBezTo>
                  <a:cubicBezTo>
                    <a:pt x="0" y="20"/>
                    <a:pt x="6" y="8"/>
                    <a:pt x="18" y="4"/>
                  </a:cubicBezTo>
                  <a:cubicBezTo>
                    <a:pt x="29" y="0"/>
                    <a:pt x="41" y="6"/>
                    <a:pt x="45" y="17"/>
                  </a:cubicBezTo>
                  <a:cubicBezTo>
                    <a:pt x="48" y="29"/>
                    <a:pt x="42" y="41"/>
                    <a:pt x="31" y="4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8" name="Freeform 463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26 w 40"/>
                <a:gd name="T1" fmla="*/ 37 h 40"/>
                <a:gd name="T2" fmla="*/ 3 w 40"/>
                <a:gd name="T3" fmla="*/ 26 h 40"/>
                <a:gd name="T4" fmla="*/ 15 w 40"/>
                <a:gd name="T5" fmla="*/ 3 h 40"/>
                <a:gd name="T6" fmla="*/ 37 w 40"/>
                <a:gd name="T7" fmla="*/ 15 h 40"/>
                <a:gd name="T8" fmla="*/ 26 w 40"/>
                <a:gd name="T9" fmla="*/ 3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6" y="37"/>
                  </a:moveTo>
                  <a:cubicBezTo>
                    <a:pt x="16" y="40"/>
                    <a:pt x="6" y="35"/>
                    <a:pt x="3" y="26"/>
                  </a:cubicBezTo>
                  <a:cubicBezTo>
                    <a:pt x="0" y="16"/>
                    <a:pt x="5" y="6"/>
                    <a:pt x="15" y="3"/>
                  </a:cubicBezTo>
                  <a:cubicBezTo>
                    <a:pt x="24" y="0"/>
                    <a:pt x="34" y="5"/>
                    <a:pt x="37" y="15"/>
                  </a:cubicBezTo>
                  <a:cubicBezTo>
                    <a:pt x="40" y="24"/>
                    <a:pt x="35" y="34"/>
                    <a:pt x="26" y="37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9" name="Freeform 464"/>
            <p:cNvSpPr>
              <a:spLocks/>
            </p:cNvSpPr>
            <p:nvPr/>
          </p:nvSpPr>
          <p:spPr bwMode="auto">
            <a:xfrm rot="16200000">
              <a:off x="10293129" y="2744875"/>
              <a:ext cx="620233" cy="267679"/>
            </a:xfrm>
            <a:custGeom>
              <a:avLst/>
              <a:gdLst>
                <a:gd name="T0" fmla="*/ 107 w 107"/>
                <a:gd name="T1" fmla="*/ 11 h 46"/>
                <a:gd name="T2" fmla="*/ 0 w 107"/>
                <a:gd name="T3" fmla="*/ 46 h 46"/>
                <a:gd name="T4" fmla="*/ 107 w 107"/>
                <a:gd name="T5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6">
                  <a:moveTo>
                    <a:pt x="107" y="11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40" y="0"/>
                    <a:pt x="107" y="11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0" name="Freeform 465"/>
            <p:cNvSpPr>
              <a:spLocks/>
            </p:cNvSpPr>
            <p:nvPr/>
          </p:nvSpPr>
          <p:spPr bwMode="auto">
            <a:xfrm rot="16200000">
              <a:off x="1971689" y="1443475"/>
              <a:ext cx="628938" cy="628938"/>
            </a:xfrm>
            <a:custGeom>
              <a:avLst/>
              <a:gdLst>
                <a:gd name="T0" fmla="*/ 108 w 108"/>
                <a:gd name="T1" fmla="*/ 108 h 108"/>
                <a:gd name="T2" fmla="*/ 11 w 108"/>
                <a:gd name="T3" fmla="*/ 39 h 108"/>
                <a:gd name="T4" fmla="*/ 108 w 108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8">
                  <a:moveTo>
                    <a:pt x="108" y="108"/>
                  </a:moveTo>
                  <a:cubicBezTo>
                    <a:pt x="108" y="108"/>
                    <a:pt x="0" y="105"/>
                    <a:pt x="11" y="39"/>
                  </a:cubicBezTo>
                  <a:cubicBezTo>
                    <a:pt x="11" y="39"/>
                    <a:pt x="58" y="0"/>
                    <a:pt x="108" y="108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1" name="Freeform 466"/>
            <p:cNvSpPr>
              <a:spLocks/>
            </p:cNvSpPr>
            <p:nvPr/>
          </p:nvSpPr>
          <p:spPr bwMode="auto">
            <a:xfrm rot="16200000">
              <a:off x="2043505" y="1523996"/>
              <a:ext cx="500539" cy="504891"/>
            </a:xfrm>
            <a:custGeom>
              <a:avLst/>
              <a:gdLst>
                <a:gd name="T0" fmla="*/ 86 w 86"/>
                <a:gd name="T1" fmla="*/ 87 h 87"/>
                <a:gd name="T2" fmla="*/ 9 w 86"/>
                <a:gd name="T3" fmla="*/ 31 h 87"/>
                <a:gd name="T4" fmla="*/ 86 w 86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7">
                  <a:moveTo>
                    <a:pt x="86" y="87"/>
                  </a:moveTo>
                  <a:cubicBezTo>
                    <a:pt x="86" y="87"/>
                    <a:pt x="0" y="84"/>
                    <a:pt x="9" y="31"/>
                  </a:cubicBezTo>
                  <a:cubicBezTo>
                    <a:pt x="9" y="31"/>
                    <a:pt x="47" y="0"/>
                    <a:pt x="86" y="87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2" name="Freeform 467"/>
            <p:cNvSpPr>
              <a:spLocks/>
            </p:cNvSpPr>
            <p:nvPr/>
          </p:nvSpPr>
          <p:spPr bwMode="auto">
            <a:xfrm rot="16200000">
              <a:off x="2107705" y="1836289"/>
              <a:ext cx="239388" cy="280737"/>
            </a:xfrm>
            <a:custGeom>
              <a:avLst/>
              <a:gdLst>
                <a:gd name="T0" fmla="*/ 110 w 110"/>
                <a:gd name="T1" fmla="*/ 27 h 129"/>
                <a:gd name="T2" fmla="*/ 38 w 110"/>
                <a:gd name="T3" fmla="*/ 129 h 129"/>
                <a:gd name="T4" fmla="*/ 0 w 110"/>
                <a:gd name="T5" fmla="*/ 102 h 129"/>
                <a:gd name="T6" fmla="*/ 73 w 110"/>
                <a:gd name="T7" fmla="*/ 0 h 129"/>
                <a:gd name="T8" fmla="*/ 110 w 110"/>
                <a:gd name="T9" fmla="*/ 27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29">
                  <a:moveTo>
                    <a:pt x="110" y="27"/>
                  </a:moveTo>
                  <a:lnTo>
                    <a:pt x="38" y="129"/>
                  </a:lnTo>
                  <a:lnTo>
                    <a:pt x="0" y="102"/>
                  </a:lnTo>
                  <a:lnTo>
                    <a:pt x="73" y="0"/>
                  </a:lnTo>
                  <a:lnTo>
                    <a:pt x="110" y="27"/>
                  </a:lnTo>
                  <a:close/>
                </a:path>
              </a:pathLst>
            </a:custGeom>
            <a:solidFill>
              <a:srgbClr val="9C24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3" name="Freeform 468"/>
            <p:cNvSpPr>
              <a:spLocks/>
            </p:cNvSpPr>
            <p:nvPr/>
          </p:nvSpPr>
          <p:spPr bwMode="auto">
            <a:xfrm rot="16200000">
              <a:off x="2150142" y="1872197"/>
              <a:ext cx="470071" cy="674639"/>
            </a:xfrm>
            <a:custGeom>
              <a:avLst/>
              <a:gdLst>
                <a:gd name="T0" fmla="*/ 39 w 81"/>
                <a:gd name="T1" fmla="*/ 0 h 116"/>
                <a:gd name="T2" fmla="*/ 46 w 81"/>
                <a:gd name="T3" fmla="*/ 116 h 116"/>
                <a:gd name="T4" fmla="*/ 81 w 81"/>
                <a:gd name="T5" fmla="*/ 30 h 116"/>
                <a:gd name="T6" fmla="*/ 39 w 81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6">
                  <a:moveTo>
                    <a:pt x="39" y="0"/>
                  </a:moveTo>
                  <a:cubicBezTo>
                    <a:pt x="0" y="75"/>
                    <a:pt x="46" y="116"/>
                    <a:pt x="46" y="116"/>
                  </a:cubicBezTo>
                  <a:cubicBezTo>
                    <a:pt x="81" y="30"/>
                    <a:pt x="81" y="30"/>
                    <a:pt x="81" y="3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4" name="Freeform 469"/>
            <p:cNvSpPr>
              <a:spLocks/>
            </p:cNvSpPr>
            <p:nvPr/>
          </p:nvSpPr>
          <p:spPr bwMode="auto">
            <a:xfrm rot="16200000">
              <a:off x="1602813" y="2754669"/>
              <a:ext cx="272032" cy="152338"/>
            </a:xfrm>
            <a:custGeom>
              <a:avLst/>
              <a:gdLst>
                <a:gd name="T0" fmla="*/ 6 w 47"/>
                <a:gd name="T1" fmla="*/ 26 h 26"/>
                <a:gd name="T2" fmla="*/ 47 w 47"/>
                <a:gd name="T3" fmla="*/ 7 h 26"/>
                <a:gd name="T4" fmla="*/ 37 w 47"/>
                <a:gd name="T5" fmla="*/ 0 h 26"/>
                <a:gd name="T6" fmla="*/ 0 w 47"/>
                <a:gd name="T7" fmla="*/ 17 h 26"/>
                <a:gd name="T8" fmla="*/ 6 w 47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6">
                  <a:moveTo>
                    <a:pt x="6" y="26"/>
                  </a:moveTo>
                  <a:cubicBezTo>
                    <a:pt x="47" y="7"/>
                    <a:pt x="47" y="7"/>
                    <a:pt x="47" y="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20"/>
                    <a:pt x="4" y="23"/>
                    <a:pt x="6" y="2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5" name="Freeform 470"/>
            <p:cNvSpPr>
              <a:spLocks/>
            </p:cNvSpPr>
            <p:nvPr/>
          </p:nvSpPr>
          <p:spPr bwMode="auto">
            <a:xfrm rot="16200000">
              <a:off x="1408038" y="2903742"/>
              <a:ext cx="208921" cy="208921"/>
            </a:xfrm>
            <a:custGeom>
              <a:avLst/>
              <a:gdLst>
                <a:gd name="T0" fmla="*/ 12 w 36"/>
                <a:gd name="T1" fmla="*/ 36 h 36"/>
                <a:gd name="T2" fmla="*/ 36 w 36"/>
                <a:gd name="T3" fmla="*/ 25 h 36"/>
                <a:gd name="T4" fmla="*/ 0 w 36"/>
                <a:gd name="T5" fmla="*/ 0 h 36"/>
                <a:gd name="T6" fmla="*/ 12 w 36"/>
                <a:gd name="T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2" y="36"/>
                  </a:moveTo>
                  <a:cubicBezTo>
                    <a:pt x="36" y="25"/>
                    <a:pt x="36" y="25"/>
                    <a:pt x="36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3"/>
                    <a:pt x="8" y="25"/>
                    <a:pt x="12" y="36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6" name="Freeform 471"/>
            <p:cNvSpPr>
              <a:spLocks/>
            </p:cNvSpPr>
            <p:nvPr/>
          </p:nvSpPr>
          <p:spPr bwMode="auto">
            <a:xfrm rot="16200000">
              <a:off x="1582139" y="2142053"/>
              <a:ext cx="918380" cy="639819"/>
            </a:xfrm>
            <a:custGeom>
              <a:avLst/>
              <a:gdLst>
                <a:gd name="T0" fmla="*/ 146 w 158"/>
                <a:gd name="T1" fmla="*/ 110 h 110"/>
                <a:gd name="T2" fmla="*/ 158 w 158"/>
                <a:gd name="T3" fmla="*/ 82 h 110"/>
                <a:gd name="T4" fmla="*/ 43 w 158"/>
                <a:gd name="T5" fmla="*/ 0 h 110"/>
                <a:gd name="T6" fmla="*/ 0 w 158"/>
                <a:gd name="T7" fmla="*/ 20 h 110"/>
                <a:gd name="T8" fmla="*/ 146 w 158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10">
                  <a:moveTo>
                    <a:pt x="146" y="110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5" y="99"/>
                    <a:pt x="146" y="110"/>
                    <a:pt x="146" y="110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7" name="Freeform 472"/>
            <p:cNvSpPr>
              <a:spLocks/>
            </p:cNvSpPr>
            <p:nvPr/>
          </p:nvSpPr>
          <p:spPr bwMode="auto">
            <a:xfrm rot="16200000">
              <a:off x="1515763" y="2907007"/>
              <a:ext cx="174100" cy="97932"/>
            </a:xfrm>
            <a:custGeom>
              <a:avLst/>
              <a:gdLst>
                <a:gd name="T0" fmla="*/ 3 w 30"/>
                <a:gd name="T1" fmla="*/ 17 h 17"/>
                <a:gd name="T2" fmla="*/ 30 w 30"/>
                <a:gd name="T3" fmla="*/ 5 h 17"/>
                <a:gd name="T4" fmla="*/ 24 w 30"/>
                <a:gd name="T5" fmla="*/ 0 h 17"/>
                <a:gd name="T6" fmla="*/ 0 w 30"/>
                <a:gd name="T7" fmla="*/ 11 h 17"/>
                <a:gd name="T8" fmla="*/ 3 w 30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">
                  <a:moveTo>
                    <a:pt x="3" y="17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3"/>
                    <a:pt x="2" y="15"/>
                    <a:pt x="3" y="17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8" name="Freeform 473"/>
            <p:cNvSpPr>
              <a:spLocks/>
            </p:cNvSpPr>
            <p:nvPr/>
          </p:nvSpPr>
          <p:spPr bwMode="auto">
            <a:xfrm rot="16200000">
              <a:off x="1640898" y="2733994"/>
              <a:ext cx="261151" cy="134928"/>
            </a:xfrm>
            <a:custGeom>
              <a:avLst/>
              <a:gdLst>
                <a:gd name="T0" fmla="*/ 2 w 45"/>
                <a:gd name="T1" fmla="*/ 23 h 23"/>
                <a:gd name="T2" fmla="*/ 45 w 45"/>
                <a:gd name="T3" fmla="*/ 3 h 23"/>
                <a:gd name="T4" fmla="*/ 41 w 45"/>
                <a:gd name="T5" fmla="*/ 0 h 23"/>
                <a:gd name="T6" fmla="*/ 0 w 45"/>
                <a:gd name="T7" fmla="*/ 19 h 23"/>
                <a:gd name="T8" fmla="*/ 2 w 45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3">
                  <a:moveTo>
                    <a:pt x="2" y="23"/>
                  </a:moveTo>
                  <a:cubicBezTo>
                    <a:pt x="45" y="3"/>
                    <a:pt x="45" y="3"/>
                    <a:pt x="45" y="3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1" y="22"/>
                    <a:pt x="2" y="23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9" name="Freeform 474"/>
            <p:cNvSpPr>
              <a:spLocks/>
            </p:cNvSpPr>
            <p:nvPr/>
          </p:nvSpPr>
          <p:spPr bwMode="auto">
            <a:xfrm rot="16200000">
              <a:off x="1536437" y="2799282"/>
              <a:ext cx="272032" cy="180629"/>
            </a:xfrm>
            <a:custGeom>
              <a:avLst/>
              <a:gdLst>
                <a:gd name="T0" fmla="*/ 10 w 47"/>
                <a:gd name="T1" fmla="*/ 31 h 31"/>
                <a:gd name="T2" fmla="*/ 47 w 47"/>
                <a:gd name="T3" fmla="*/ 14 h 31"/>
                <a:gd name="T4" fmla="*/ 28 w 47"/>
                <a:gd name="T5" fmla="*/ 0 h 31"/>
                <a:gd name="T6" fmla="*/ 0 w 47"/>
                <a:gd name="T7" fmla="*/ 12 h 31"/>
                <a:gd name="T8" fmla="*/ 10 w 47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1">
                  <a:moveTo>
                    <a:pt x="10" y="31"/>
                  </a:moveTo>
                  <a:cubicBezTo>
                    <a:pt x="47" y="14"/>
                    <a:pt x="47" y="14"/>
                    <a:pt x="47" y="1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" y="19"/>
                    <a:pt x="6" y="25"/>
                    <a:pt x="10" y="31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0" name="Freeform 475"/>
            <p:cNvSpPr>
              <a:spLocks/>
            </p:cNvSpPr>
            <p:nvPr/>
          </p:nvSpPr>
          <p:spPr bwMode="auto">
            <a:xfrm rot="16200000">
              <a:off x="1535349" y="2909183"/>
              <a:ext cx="163219" cy="69640"/>
            </a:xfrm>
            <a:custGeom>
              <a:avLst/>
              <a:gdLst>
                <a:gd name="T0" fmla="*/ 0 w 75"/>
                <a:gd name="T1" fmla="*/ 32 h 32"/>
                <a:gd name="T2" fmla="*/ 75 w 75"/>
                <a:gd name="T3" fmla="*/ 0 h 32"/>
                <a:gd name="T4" fmla="*/ 72 w 75"/>
                <a:gd name="T5" fmla="*/ 0 h 32"/>
                <a:gd name="T6" fmla="*/ 0 w 75"/>
                <a:gd name="T7" fmla="*/ 32 h 32"/>
                <a:gd name="T8" fmla="*/ 0 w 75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32">
                  <a:moveTo>
                    <a:pt x="0" y="32"/>
                  </a:moveTo>
                  <a:lnTo>
                    <a:pt x="75" y="0"/>
                  </a:lnTo>
                  <a:lnTo>
                    <a:pt x="72" y="0"/>
                  </a:lnTo>
                  <a:lnTo>
                    <a:pt x="0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1" name="Freeform 476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2" name="Freeform 477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3" name="Freeform 478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39 w 51"/>
                <a:gd name="T1" fmla="*/ 7 h 50"/>
                <a:gd name="T2" fmla="*/ 7 w 51"/>
                <a:gd name="T3" fmla="*/ 12 h 50"/>
                <a:gd name="T4" fmla="*/ 13 w 51"/>
                <a:gd name="T5" fmla="*/ 43 h 50"/>
                <a:gd name="T6" fmla="*/ 44 w 51"/>
                <a:gd name="T7" fmla="*/ 38 h 50"/>
                <a:gd name="T8" fmla="*/ 39 w 51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39" y="7"/>
                  </a:moveTo>
                  <a:cubicBezTo>
                    <a:pt x="28" y="0"/>
                    <a:pt x="15" y="2"/>
                    <a:pt x="7" y="12"/>
                  </a:cubicBezTo>
                  <a:cubicBezTo>
                    <a:pt x="0" y="22"/>
                    <a:pt x="3" y="36"/>
                    <a:pt x="13" y="43"/>
                  </a:cubicBezTo>
                  <a:cubicBezTo>
                    <a:pt x="23" y="50"/>
                    <a:pt x="37" y="48"/>
                    <a:pt x="44" y="38"/>
                  </a:cubicBezTo>
                  <a:cubicBezTo>
                    <a:pt x="51" y="28"/>
                    <a:pt x="49" y="14"/>
                    <a:pt x="39" y="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4" name="Freeform 479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32 w 43"/>
                <a:gd name="T1" fmla="*/ 6 h 42"/>
                <a:gd name="T2" fmla="*/ 6 w 43"/>
                <a:gd name="T3" fmla="*/ 10 h 42"/>
                <a:gd name="T4" fmla="*/ 11 w 43"/>
                <a:gd name="T5" fmla="*/ 36 h 42"/>
                <a:gd name="T6" fmla="*/ 37 w 43"/>
                <a:gd name="T7" fmla="*/ 32 h 42"/>
                <a:gd name="T8" fmla="*/ 32 w 43"/>
                <a:gd name="T9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32" y="6"/>
                  </a:moveTo>
                  <a:cubicBezTo>
                    <a:pt x="24" y="0"/>
                    <a:pt x="12" y="2"/>
                    <a:pt x="6" y="10"/>
                  </a:cubicBezTo>
                  <a:cubicBezTo>
                    <a:pt x="0" y="19"/>
                    <a:pt x="2" y="30"/>
                    <a:pt x="11" y="36"/>
                  </a:cubicBezTo>
                  <a:cubicBezTo>
                    <a:pt x="19" y="42"/>
                    <a:pt x="31" y="40"/>
                    <a:pt x="37" y="32"/>
                  </a:cubicBezTo>
                  <a:cubicBezTo>
                    <a:pt x="43" y="23"/>
                    <a:pt x="41" y="12"/>
                    <a:pt x="32" y="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5" name="Freeform 480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5" y="58"/>
                    <a:pt x="96" y="68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6" name="Freeform 481"/>
            <p:cNvSpPr>
              <a:spLocks/>
            </p:cNvSpPr>
            <p:nvPr/>
          </p:nvSpPr>
          <p:spPr bwMode="auto">
            <a:xfrm rot="16200000">
              <a:off x="1631105" y="1627368"/>
              <a:ext cx="652877" cy="528830"/>
            </a:xfrm>
            <a:custGeom>
              <a:avLst/>
              <a:gdLst>
                <a:gd name="T0" fmla="*/ 0 w 112"/>
                <a:gd name="T1" fmla="*/ 61 h 91"/>
                <a:gd name="T2" fmla="*/ 112 w 112"/>
                <a:gd name="T3" fmla="*/ 30 h 91"/>
                <a:gd name="T4" fmla="*/ 42 w 112"/>
                <a:gd name="T5" fmla="*/ 91 h 91"/>
                <a:gd name="T6" fmla="*/ 0 w 112"/>
                <a:gd name="T7" fmla="*/ 6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91">
                  <a:moveTo>
                    <a:pt x="0" y="61"/>
                  </a:moveTo>
                  <a:cubicBezTo>
                    <a:pt x="58" y="0"/>
                    <a:pt x="112" y="30"/>
                    <a:pt x="112" y="30"/>
                  </a:cubicBezTo>
                  <a:cubicBezTo>
                    <a:pt x="42" y="91"/>
                    <a:pt x="42" y="91"/>
                    <a:pt x="42" y="91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7" name="Freeform 482"/>
            <p:cNvSpPr>
              <a:spLocks/>
            </p:cNvSpPr>
            <p:nvPr/>
          </p:nvSpPr>
          <p:spPr bwMode="auto">
            <a:xfrm rot="16200000">
              <a:off x="1520115" y="2569687"/>
              <a:ext cx="89226" cy="278561"/>
            </a:xfrm>
            <a:custGeom>
              <a:avLst/>
              <a:gdLst>
                <a:gd name="T0" fmla="*/ 15 w 15"/>
                <a:gd name="T1" fmla="*/ 3 h 48"/>
                <a:gd name="T2" fmla="*/ 10 w 15"/>
                <a:gd name="T3" fmla="*/ 48 h 48"/>
                <a:gd name="T4" fmla="*/ 0 w 15"/>
                <a:gd name="T5" fmla="*/ 41 h 48"/>
                <a:gd name="T6" fmla="*/ 4 w 15"/>
                <a:gd name="T7" fmla="*/ 0 h 48"/>
                <a:gd name="T8" fmla="*/ 15 w 15"/>
                <a:gd name="T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8">
                  <a:moveTo>
                    <a:pt x="15" y="3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8" y="1"/>
                    <a:pt x="11" y="2"/>
                    <a:pt x="15" y="3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8" name="Freeform 483"/>
            <p:cNvSpPr>
              <a:spLocks/>
            </p:cNvSpPr>
            <p:nvPr/>
          </p:nvSpPr>
          <p:spPr bwMode="auto">
            <a:xfrm rot="16200000">
              <a:off x="1367778" y="2926593"/>
              <a:ext cx="219802" cy="152338"/>
            </a:xfrm>
            <a:custGeom>
              <a:avLst/>
              <a:gdLst>
                <a:gd name="T0" fmla="*/ 38 w 38"/>
                <a:gd name="T1" fmla="*/ 0 h 26"/>
                <a:gd name="T2" fmla="*/ 36 w 38"/>
                <a:gd name="T3" fmla="*/ 26 h 26"/>
                <a:gd name="T4" fmla="*/ 0 w 38"/>
                <a:gd name="T5" fmla="*/ 1 h 26"/>
                <a:gd name="T6" fmla="*/ 38 w 3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6">
                  <a:moveTo>
                    <a:pt x="38" y="0"/>
                  </a:moveTo>
                  <a:cubicBezTo>
                    <a:pt x="36" y="26"/>
                    <a:pt x="36" y="26"/>
                    <a:pt x="36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0"/>
                    <a:pt x="26" y="0"/>
                    <a:pt x="38" y="0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9" name="Freeform 484"/>
            <p:cNvSpPr>
              <a:spLocks/>
            </p:cNvSpPr>
            <p:nvPr/>
          </p:nvSpPr>
          <p:spPr bwMode="auto">
            <a:xfrm rot="16200000">
              <a:off x="1425448" y="1898312"/>
              <a:ext cx="796510" cy="748632"/>
            </a:xfrm>
            <a:custGeom>
              <a:avLst/>
              <a:gdLst>
                <a:gd name="T0" fmla="*/ 137 w 137"/>
                <a:gd name="T1" fmla="*/ 109 h 129"/>
                <a:gd name="T2" fmla="*/ 115 w 137"/>
                <a:gd name="T3" fmla="*/ 129 h 129"/>
                <a:gd name="T4" fmla="*/ 0 w 137"/>
                <a:gd name="T5" fmla="*/ 47 h 129"/>
                <a:gd name="T6" fmla="*/ 5 w 137"/>
                <a:gd name="T7" fmla="*/ 0 h 129"/>
                <a:gd name="T8" fmla="*/ 137 w 137"/>
                <a:gd name="T9" fmla="*/ 10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9">
                  <a:moveTo>
                    <a:pt x="137" y="109"/>
                  </a:moveTo>
                  <a:cubicBezTo>
                    <a:pt x="115" y="129"/>
                    <a:pt x="115" y="129"/>
                    <a:pt x="115" y="12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8" y="26"/>
                    <a:pt x="137" y="109"/>
                    <a:pt x="137" y="109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0" name="Freeform 485"/>
            <p:cNvSpPr>
              <a:spLocks/>
            </p:cNvSpPr>
            <p:nvPr/>
          </p:nvSpPr>
          <p:spPr bwMode="auto">
            <a:xfrm rot="16200000">
              <a:off x="1465709" y="2787313"/>
              <a:ext cx="52230" cy="180629"/>
            </a:xfrm>
            <a:custGeom>
              <a:avLst/>
              <a:gdLst>
                <a:gd name="T0" fmla="*/ 9 w 9"/>
                <a:gd name="T1" fmla="*/ 1 h 31"/>
                <a:gd name="T2" fmla="*/ 6 w 9"/>
                <a:gd name="T3" fmla="*/ 31 h 31"/>
                <a:gd name="T4" fmla="*/ 0 w 9"/>
                <a:gd name="T5" fmla="*/ 26 h 31"/>
                <a:gd name="T6" fmla="*/ 2 w 9"/>
                <a:gd name="T7" fmla="*/ 0 h 31"/>
                <a:gd name="T8" fmla="*/ 9 w 9"/>
                <a:gd name="T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5" y="1"/>
                    <a:pt x="7" y="1"/>
                    <a:pt x="9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1" name="Freeform 486"/>
            <p:cNvSpPr>
              <a:spLocks/>
            </p:cNvSpPr>
            <p:nvPr/>
          </p:nvSpPr>
          <p:spPr bwMode="auto">
            <a:xfrm rot="16200000">
              <a:off x="1556024" y="2529426"/>
              <a:ext cx="52230" cy="278561"/>
            </a:xfrm>
            <a:custGeom>
              <a:avLst/>
              <a:gdLst>
                <a:gd name="T0" fmla="*/ 9 w 9"/>
                <a:gd name="T1" fmla="*/ 1 h 48"/>
                <a:gd name="T2" fmla="*/ 4 w 9"/>
                <a:gd name="T3" fmla="*/ 48 h 48"/>
                <a:gd name="T4" fmla="*/ 0 w 9"/>
                <a:gd name="T5" fmla="*/ 45 h 48"/>
                <a:gd name="T6" fmla="*/ 5 w 9"/>
                <a:gd name="T7" fmla="*/ 0 h 48"/>
                <a:gd name="T8" fmla="*/ 9 w 9"/>
                <a:gd name="T9" fmla="*/ 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8">
                  <a:moveTo>
                    <a:pt x="9" y="1"/>
                  </a:moveTo>
                  <a:cubicBezTo>
                    <a:pt x="4" y="48"/>
                    <a:pt x="4" y="48"/>
                    <a:pt x="4" y="4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9" y="1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2" name="Freeform 487"/>
            <p:cNvSpPr>
              <a:spLocks/>
            </p:cNvSpPr>
            <p:nvPr/>
          </p:nvSpPr>
          <p:spPr bwMode="auto">
            <a:xfrm rot="16200000">
              <a:off x="1468973" y="2668707"/>
              <a:ext cx="132752" cy="254622"/>
            </a:xfrm>
            <a:custGeom>
              <a:avLst/>
              <a:gdLst>
                <a:gd name="T0" fmla="*/ 23 w 23"/>
                <a:gd name="T1" fmla="*/ 3 h 44"/>
                <a:gd name="T2" fmla="*/ 19 w 23"/>
                <a:gd name="T3" fmla="*/ 44 h 44"/>
                <a:gd name="T4" fmla="*/ 0 w 23"/>
                <a:gd name="T5" fmla="*/ 30 h 44"/>
                <a:gd name="T6" fmla="*/ 2 w 23"/>
                <a:gd name="T7" fmla="*/ 0 h 44"/>
                <a:gd name="T8" fmla="*/ 23 w 23"/>
                <a:gd name="T9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4">
                  <a:moveTo>
                    <a:pt x="23" y="3"/>
                  </a:moveTo>
                  <a:cubicBezTo>
                    <a:pt x="19" y="44"/>
                    <a:pt x="19" y="44"/>
                    <a:pt x="19" y="4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1"/>
                    <a:pt x="16" y="2"/>
                    <a:pt x="23" y="3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3" name="Freeform 488"/>
            <p:cNvSpPr>
              <a:spLocks/>
            </p:cNvSpPr>
            <p:nvPr/>
          </p:nvSpPr>
          <p:spPr bwMode="auto">
            <a:xfrm rot="16200000">
              <a:off x="1486383" y="2773167"/>
              <a:ext cx="17410" cy="174100"/>
            </a:xfrm>
            <a:custGeom>
              <a:avLst/>
              <a:gdLst>
                <a:gd name="T0" fmla="*/ 8 w 8"/>
                <a:gd name="T1" fmla="*/ 0 h 80"/>
                <a:gd name="T2" fmla="*/ 3 w 8"/>
                <a:gd name="T3" fmla="*/ 80 h 80"/>
                <a:gd name="T4" fmla="*/ 0 w 8"/>
                <a:gd name="T5" fmla="*/ 80 h 80"/>
                <a:gd name="T6" fmla="*/ 8 w 8"/>
                <a:gd name="T7" fmla="*/ 0 h 80"/>
                <a:gd name="T8" fmla="*/ 8 w 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0">
                  <a:moveTo>
                    <a:pt x="8" y="0"/>
                  </a:moveTo>
                  <a:lnTo>
                    <a:pt x="3" y="80"/>
                  </a:lnTo>
                  <a:lnTo>
                    <a:pt x="0" y="8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4" name="Freeform 489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5" name="Freeform 490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6" name="Freeform 491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13 w 51"/>
                <a:gd name="T1" fmla="*/ 43 h 50"/>
                <a:gd name="T2" fmla="*/ 7 w 51"/>
                <a:gd name="T3" fmla="*/ 12 h 50"/>
                <a:gd name="T4" fmla="*/ 39 w 51"/>
                <a:gd name="T5" fmla="*/ 7 h 50"/>
                <a:gd name="T6" fmla="*/ 44 w 51"/>
                <a:gd name="T7" fmla="*/ 38 h 50"/>
                <a:gd name="T8" fmla="*/ 13 w 51"/>
                <a:gd name="T9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13" y="43"/>
                  </a:moveTo>
                  <a:cubicBezTo>
                    <a:pt x="3" y="36"/>
                    <a:pt x="0" y="22"/>
                    <a:pt x="7" y="12"/>
                  </a:cubicBezTo>
                  <a:cubicBezTo>
                    <a:pt x="15" y="2"/>
                    <a:pt x="28" y="0"/>
                    <a:pt x="39" y="7"/>
                  </a:cubicBezTo>
                  <a:cubicBezTo>
                    <a:pt x="49" y="14"/>
                    <a:pt x="51" y="28"/>
                    <a:pt x="44" y="38"/>
                  </a:cubicBezTo>
                  <a:cubicBezTo>
                    <a:pt x="37" y="48"/>
                    <a:pt x="23" y="50"/>
                    <a:pt x="13" y="43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7" name="Freeform 492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11 w 43"/>
                <a:gd name="T1" fmla="*/ 36 h 42"/>
                <a:gd name="T2" fmla="*/ 6 w 43"/>
                <a:gd name="T3" fmla="*/ 10 h 42"/>
                <a:gd name="T4" fmla="*/ 32 w 43"/>
                <a:gd name="T5" fmla="*/ 6 h 42"/>
                <a:gd name="T6" fmla="*/ 37 w 43"/>
                <a:gd name="T7" fmla="*/ 32 h 42"/>
                <a:gd name="T8" fmla="*/ 11 w 43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11" y="36"/>
                  </a:moveTo>
                  <a:cubicBezTo>
                    <a:pt x="2" y="30"/>
                    <a:pt x="0" y="19"/>
                    <a:pt x="6" y="10"/>
                  </a:cubicBezTo>
                  <a:cubicBezTo>
                    <a:pt x="12" y="2"/>
                    <a:pt x="24" y="0"/>
                    <a:pt x="32" y="6"/>
                  </a:cubicBezTo>
                  <a:cubicBezTo>
                    <a:pt x="41" y="12"/>
                    <a:pt x="43" y="23"/>
                    <a:pt x="37" y="32"/>
                  </a:cubicBezTo>
                  <a:cubicBezTo>
                    <a:pt x="31" y="40"/>
                    <a:pt x="19" y="42"/>
                    <a:pt x="11" y="3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8" name="Freeform 493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4" y="4"/>
                    <a:pt x="96" y="68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9" name="Freeform 494"/>
            <p:cNvSpPr>
              <a:spLocks/>
            </p:cNvSpPr>
            <p:nvPr/>
          </p:nvSpPr>
          <p:spPr bwMode="auto">
            <a:xfrm rot="16200000">
              <a:off x="3651758" y="593309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0" name="Freeform 495"/>
            <p:cNvSpPr>
              <a:spLocks/>
            </p:cNvSpPr>
            <p:nvPr/>
          </p:nvSpPr>
          <p:spPr bwMode="auto">
            <a:xfrm rot="16200000">
              <a:off x="3693107" y="599620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1" name="Freeform 496"/>
            <p:cNvSpPr>
              <a:spLocks/>
            </p:cNvSpPr>
            <p:nvPr/>
          </p:nvSpPr>
          <p:spPr bwMode="auto">
            <a:xfrm rot="16200000">
              <a:off x="3570148" y="6125689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2" name="Freeform 497"/>
            <p:cNvSpPr>
              <a:spLocks/>
            </p:cNvSpPr>
            <p:nvPr/>
          </p:nvSpPr>
          <p:spPr bwMode="auto">
            <a:xfrm rot="16200000">
              <a:off x="3232829" y="6236678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3" name="Freeform 498"/>
            <p:cNvSpPr>
              <a:spLocks/>
            </p:cNvSpPr>
            <p:nvPr/>
          </p:nvSpPr>
          <p:spPr bwMode="auto">
            <a:xfrm rot="16200000">
              <a:off x="2585393" y="5680645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4" name="Freeform 499"/>
            <p:cNvSpPr>
              <a:spLocks/>
            </p:cNvSpPr>
            <p:nvPr/>
          </p:nvSpPr>
          <p:spPr bwMode="auto">
            <a:xfrm rot="16200000">
              <a:off x="3018468" y="5898270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5" name="Freeform 500"/>
            <p:cNvSpPr>
              <a:spLocks/>
            </p:cNvSpPr>
            <p:nvPr/>
          </p:nvSpPr>
          <p:spPr bwMode="auto">
            <a:xfrm rot="16200000">
              <a:off x="3195832" y="5929826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6" name="Freeform 501"/>
            <p:cNvSpPr>
              <a:spLocks/>
            </p:cNvSpPr>
            <p:nvPr/>
          </p:nvSpPr>
          <p:spPr bwMode="auto">
            <a:xfrm rot="16200000">
              <a:off x="2940122" y="5924385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7" name="Freeform 502"/>
            <p:cNvSpPr>
              <a:spLocks/>
            </p:cNvSpPr>
            <p:nvPr/>
          </p:nvSpPr>
          <p:spPr bwMode="auto">
            <a:xfrm rot="16200000">
              <a:off x="2843279" y="5851481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8" name="Freeform 503"/>
            <p:cNvSpPr>
              <a:spLocks/>
            </p:cNvSpPr>
            <p:nvPr/>
          </p:nvSpPr>
          <p:spPr bwMode="auto">
            <a:xfrm rot="16200000">
              <a:off x="3471129" y="5902623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9" name="Freeform 504"/>
            <p:cNvSpPr>
              <a:spLocks/>
            </p:cNvSpPr>
            <p:nvPr/>
          </p:nvSpPr>
          <p:spPr bwMode="auto">
            <a:xfrm rot="16200000">
              <a:off x="3455895" y="5691526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0" name="Freeform 505"/>
            <p:cNvSpPr>
              <a:spLocks/>
            </p:cNvSpPr>
            <p:nvPr/>
          </p:nvSpPr>
          <p:spPr bwMode="auto">
            <a:xfrm rot="16200000">
              <a:off x="2608243" y="5575096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1" name="Freeform 506"/>
            <p:cNvSpPr>
              <a:spLocks/>
            </p:cNvSpPr>
            <p:nvPr/>
          </p:nvSpPr>
          <p:spPr bwMode="auto">
            <a:xfrm rot="16200000">
              <a:off x="3023908" y="572961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2" name="Freeform 507"/>
            <p:cNvSpPr>
              <a:spLocks/>
            </p:cNvSpPr>
            <p:nvPr/>
          </p:nvSpPr>
          <p:spPr bwMode="auto">
            <a:xfrm rot="16200000">
              <a:off x="3253503" y="5698055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3" name="Freeform 508"/>
            <p:cNvSpPr>
              <a:spLocks/>
            </p:cNvSpPr>
            <p:nvPr/>
          </p:nvSpPr>
          <p:spPr bwMode="auto">
            <a:xfrm rot="16200000">
              <a:off x="2940122" y="5767695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4" name="Freeform 509"/>
            <p:cNvSpPr>
              <a:spLocks/>
            </p:cNvSpPr>
            <p:nvPr/>
          </p:nvSpPr>
          <p:spPr bwMode="auto">
            <a:xfrm rot="16200000">
              <a:off x="2851984" y="5707848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5" name="Freeform 510"/>
            <p:cNvSpPr>
              <a:spLocks/>
            </p:cNvSpPr>
            <p:nvPr/>
          </p:nvSpPr>
          <p:spPr bwMode="auto">
            <a:xfrm rot="16200000">
              <a:off x="3464600" y="5839511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6" name="Freeform 511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7" name="Freeform 512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8" name="Freeform 513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9" name="Freeform 514"/>
            <p:cNvSpPr>
              <a:spLocks/>
            </p:cNvSpPr>
            <p:nvPr/>
          </p:nvSpPr>
          <p:spPr bwMode="auto">
            <a:xfrm rot="16200000">
              <a:off x="2750788" y="5804691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0" name="Freeform 515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1" name="Freeform 516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2" name="Freeform 517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4" name="Freeform 519"/>
            <p:cNvSpPr>
              <a:spLocks/>
            </p:cNvSpPr>
            <p:nvPr/>
          </p:nvSpPr>
          <p:spPr bwMode="auto">
            <a:xfrm rot="16200000">
              <a:off x="2750789" y="5804692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5" name="Freeform 520"/>
            <p:cNvSpPr>
              <a:spLocks/>
            </p:cNvSpPr>
            <p:nvPr/>
          </p:nvSpPr>
          <p:spPr bwMode="auto">
            <a:xfrm rot="16200000">
              <a:off x="11777337" y="2224750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6" name="Freeform 521"/>
            <p:cNvSpPr>
              <a:spLocks/>
            </p:cNvSpPr>
            <p:nvPr/>
          </p:nvSpPr>
          <p:spPr bwMode="auto">
            <a:xfrm rot="16200000">
              <a:off x="9984102" y="198753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7" name="Freeform 522"/>
            <p:cNvSpPr>
              <a:spLocks/>
            </p:cNvSpPr>
            <p:nvPr/>
          </p:nvSpPr>
          <p:spPr bwMode="auto">
            <a:xfrm rot="16200000">
              <a:off x="11498776" y="1835200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8" name="Freeform 523"/>
            <p:cNvSpPr>
              <a:spLocks/>
            </p:cNvSpPr>
            <p:nvPr/>
          </p:nvSpPr>
          <p:spPr bwMode="auto">
            <a:xfrm rot="16200000">
              <a:off x="12027606" y="718781"/>
              <a:ext cx="28292" cy="41350"/>
            </a:xfrm>
            <a:custGeom>
              <a:avLst/>
              <a:gdLst>
                <a:gd name="T0" fmla="*/ 5 w 5"/>
                <a:gd name="T1" fmla="*/ 4 h 7"/>
                <a:gd name="T2" fmla="*/ 5 w 5"/>
                <a:gd name="T3" fmla="*/ 3 h 7"/>
                <a:gd name="T4" fmla="*/ 0 w 5"/>
                <a:gd name="T5" fmla="*/ 3 h 7"/>
                <a:gd name="T6" fmla="*/ 0 w 5"/>
                <a:gd name="T7" fmla="*/ 4 h 7"/>
                <a:gd name="T8" fmla="*/ 5 w 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">
                  <a:moveTo>
                    <a:pt x="5" y="4"/>
                  </a:moveTo>
                  <a:cubicBezTo>
                    <a:pt x="5" y="4"/>
                    <a:pt x="5" y="3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7"/>
                    <a:pt x="5" y="7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9" name="Freeform 524"/>
            <p:cNvSpPr>
              <a:spLocks/>
            </p:cNvSpPr>
            <p:nvPr/>
          </p:nvSpPr>
          <p:spPr bwMode="auto">
            <a:xfrm rot="16200000">
              <a:off x="11025440" y="164925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0" name="Freeform 525"/>
            <p:cNvSpPr>
              <a:spLocks/>
            </p:cNvSpPr>
            <p:nvPr/>
          </p:nvSpPr>
          <p:spPr bwMode="auto">
            <a:xfrm rot="16200000">
              <a:off x="11891589" y="127928"/>
              <a:ext cx="28292" cy="47878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1" name="Freeform 526"/>
            <p:cNvSpPr>
              <a:spLocks/>
            </p:cNvSpPr>
            <p:nvPr/>
          </p:nvSpPr>
          <p:spPr bwMode="auto">
            <a:xfrm rot="16200000">
              <a:off x="11512922" y="83303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2" name="Freeform 527"/>
            <p:cNvSpPr>
              <a:spLocks/>
            </p:cNvSpPr>
            <p:nvPr/>
          </p:nvSpPr>
          <p:spPr bwMode="auto">
            <a:xfrm rot="16200000">
              <a:off x="11914441" y="3349875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3" name="Freeform 528"/>
            <p:cNvSpPr>
              <a:spLocks/>
            </p:cNvSpPr>
            <p:nvPr/>
          </p:nvSpPr>
          <p:spPr bwMode="auto">
            <a:xfrm rot="16200000">
              <a:off x="11272446" y="281886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4" name="Freeform 529"/>
            <p:cNvSpPr>
              <a:spLocks/>
            </p:cNvSpPr>
            <p:nvPr/>
          </p:nvSpPr>
          <p:spPr bwMode="auto">
            <a:xfrm rot="16200000">
              <a:off x="10408471" y="431395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5" name="Freeform 530"/>
            <p:cNvSpPr>
              <a:spLocks/>
            </p:cNvSpPr>
            <p:nvPr/>
          </p:nvSpPr>
          <p:spPr bwMode="auto">
            <a:xfrm rot="16200000">
              <a:off x="9981926" y="3317231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7" name="Freeform 532"/>
            <p:cNvSpPr>
              <a:spLocks/>
            </p:cNvSpPr>
            <p:nvPr/>
          </p:nvSpPr>
          <p:spPr bwMode="auto">
            <a:xfrm rot="16200000">
              <a:off x="5335093" y="201256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8" name="Freeform 533"/>
            <p:cNvSpPr>
              <a:spLocks/>
            </p:cNvSpPr>
            <p:nvPr/>
          </p:nvSpPr>
          <p:spPr bwMode="auto">
            <a:xfrm rot="16200000">
              <a:off x="4843259" y="498968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9" name="Freeform 534"/>
            <p:cNvSpPr>
              <a:spLocks/>
            </p:cNvSpPr>
            <p:nvPr/>
          </p:nvSpPr>
          <p:spPr bwMode="auto">
            <a:xfrm rot="16200000">
              <a:off x="6366638" y="3879793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0" name="Freeform 535"/>
            <p:cNvSpPr>
              <a:spLocks/>
            </p:cNvSpPr>
            <p:nvPr/>
          </p:nvSpPr>
          <p:spPr bwMode="auto">
            <a:xfrm rot="16200000">
              <a:off x="9882906" y="4574018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1" name="Freeform 536"/>
            <p:cNvSpPr>
              <a:spLocks/>
            </p:cNvSpPr>
            <p:nvPr/>
          </p:nvSpPr>
          <p:spPr bwMode="auto">
            <a:xfrm rot="16200000">
              <a:off x="11244154" y="420079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2" name="Freeform 537"/>
            <p:cNvSpPr>
              <a:spLocks/>
            </p:cNvSpPr>
            <p:nvPr/>
          </p:nvSpPr>
          <p:spPr bwMode="auto">
            <a:xfrm rot="16200000">
              <a:off x="11963406" y="4967920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3" name="Freeform 538"/>
            <p:cNvSpPr>
              <a:spLocks/>
            </p:cNvSpPr>
            <p:nvPr/>
          </p:nvSpPr>
          <p:spPr bwMode="auto">
            <a:xfrm rot="16200000">
              <a:off x="11982992" y="6238854"/>
              <a:ext cx="36997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4" name="Freeform 539"/>
            <p:cNvSpPr>
              <a:spLocks/>
            </p:cNvSpPr>
            <p:nvPr/>
          </p:nvSpPr>
          <p:spPr bwMode="auto">
            <a:xfrm rot="16200000">
              <a:off x="11321411" y="6484771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5" name="Freeform 540"/>
            <p:cNvSpPr>
              <a:spLocks/>
            </p:cNvSpPr>
            <p:nvPr/>
          </p:nvSpPr>
          <p:spPr bwMode="auto">
            <a:xfrm rot="16200000">
              <a:off x="11759927" y="68471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6" name="Freeform 541"/>
            <p:cNvSpPr>
              <a:spLocks/>
            </p:cNvSpPr>
            <p:nvPr/>
          </p:nvSpPr>
          <p:spPr bwMode="auto">
            <a:xfrm rot="16200000">
              <a:off x="10152762" y="6832972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7" name="Freeform 542"/>
            <p:cNvSpPr>
              <a:spLocks/>
            </p:cNvSpPr>
            <p:nvPr/>
          </p:nvSpPr>
          <p:spPr bwMode="auto">
            <a:xfrm rot="16200000">
              <a:off x="10060271" y="61637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8" name="Freeform 543"/>
            <p:cNvSpPr>
              <a:spLocks/>
            </p:cNvSpPr>
            <p:nvPr/>
          </p:nvSpPr>
          <p:spPr bwMode="auto">
            <a:xfrm rot="16200000">
              <a:off x="9571701" y="574484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9" name="Freeform 544"/>
            <p:cNvSpPr>
              <a:spLocks/>
            </p:cNvSpPr>
            <p:nvPr/>
          </p:nvSpPr>
          <p:spPr bwMode="auto">
            <a:xfrm rot="16200000">
              <a:off x="9533617" y="66730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0" name="Freeform 545"/>
            <p:cNvSpPr>
              <a:spLocks/>
            </p:cNvSpPr>
            <p:nvPr/>
          </p:nvSpPr>
          <p:spPr bwMode="auto">
            <a:xfrm rot="16200000">
              <a:off x="6521153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1" name="Freeform 546"/>
            <p:cNvSpPr>
              <a:spLocks/>
            </p:cNvSpPr>
            <p:nvPr/>
          </p:nvSpPr>
          <p:spPr bwMode="auto">
            <a:xfrm rot="16200000">
              <a:off x="6096782" y="670457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2" name="Freeform 547"/>
            <p:cNvSpPr>
              <a:spLocks/>
            </p:cNvSpPr>
            <p:nvPr/>
          </p:nvSpPr>
          <p:spPr bwMode="auto">
            <a:xfrm rot="16200000">
              <a:off x="9937313" y="3768803"/>
              <a:ext cx="30468" cy="45702"/>
            </a:xfrm>
            <a:custGeom>
              <a:avLst/>
              <a:gdLst>
                <a:gd name="T0" fmla="*/ 5 w 5"/>
                <a:gd name="T1" fmla="*/ 4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4 h 8"/>
                <a:gd name="T8" fmla="*/ 5 w 5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4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8"/>
                    <a:pt x="5" y="8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3" name="Freeform 548"/>
            <p:cNvSpPr>
              <a:spLocks/>
            </p:cNvSpPr>
            <p:nvPr/>
          </p:nvSpPr>
          <p:spPr bwMode="auto">
            <a:xfrm rot="16200000">
              <a:off x="5730084" y="17437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4" name="Freeform 549"/>
            <p:cNvSpPr>
              <a:spLocks/>
            </p:cNvSpPr>
            <p:nvPr/>
          </p:nvSpPr>
          <p:spPr bwMode="auto">
            <a:xfrm rot="16200000">
              <a:off x="5942267" y="400166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5" name="Freeform 550"/>
            <p:cNvSpPr>
              <a:spLocks/>
            </p:cNvSpPr>
            <p:nvPr/>
          </p:nvSpPr>
          <p:spPr bwMode="auto">
            <a:xfrm rot="16200000">
              <a:off x="5102234" y="169265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6" name="Freeform 551"/>
            <p:cNvSpPr>
              <a:spLocks/>
            </p:cNvSpPr>
            <p:nvPr/>
          </p:nvSpPr>
          <p:spPr bwMode="auto">
            <a:xfrm rot="16200000">
              <a:off x="5817134" y="117362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7" name="Freeform 552"/>
            <p:cNvSpPr>
              <a:spLocks/>
            </p:cNvSpPr>
            <p:nvPr/>
          </p:nvSpPr>
          <p:spPr bwMode="auto">
            <a:xfrm rot="16200000">
              <a:off x="6110928" y="37493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8" name="Freeform 553"/>
            <p:cNvSpPr>
              <a:spLocks/>
            </p:cNvSpPr>
            <p:nvPr/>
          </p:nvSpPr>
          <p:spPr bwMode="auto">
            <a:xfrm rot="16200000">
              <a:off x="9312726" y="99190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9" name="Freeform 554"/>
            <p:cNvSpPr>
              <a:spLocks/>
            </p:cNvSpPr>
            <p:nvPr/>
          </p:nvSpPr>
          <p:spPr bwMode="auto">
            <a:xfrm rot="16200000">
              <a:off x="9879642" y="46416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0" name="Freeform 555"/>
            <p:cNvSpPr>
              <a:spLocks/>
            </p:cNvSpPr>
            <p:nvPr/>
          </p:nvSpPr>
          <p:spPr bwMode="auto">
            <a:xfrm rot="16200000">
              <a:off x="6561413" y="6808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1" name="Freeform 556"/>
            <p:cNvSpPr>
              <a:spLocks/>
            </p:cNvSpPr>
            <p:nvPr/>
          </p:nvSpPr>
          <p:spPr bwMode="auto">
            <a:xfrm rot="16200000">
              <a:off x="5700704" y="8658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2" name="Freeform 557"/>
            <p:cNvSpPr>
              <a:spLocks/>
            </p:cNvSpPr>
            <p:nvPr/>
          </p:nvSpPr>
          <p:spPr bwMode="auto">
            <a:xfrm rot="16200000">
              <a:off x="4218674" y="4087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3" name="Freeform 558"/>
            <p:cNvSpPr>
              <a:spLocks/>
            </p:cNvSpPr>
            <p:nvPr/>
          </p:nvSpPr>
          <p:spPr bwMode="auto">
            <a:xfrm rot="16200000">
              <a:off x="4288314" y="97666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4" name="Freeform 559"/>
            <p:cNvSpPr>
              <a:spLocks/>
            </p:cNvSpPr>
            <p:nvPr/>
          </p:nvSpPr>
          <p:spPr bwMode="auto">
            <a:xfrm rot="16200000">
              <a:off x="3738809" y="45110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5" name="Freeform 560"/>
            <p:cNvSpPr>
              <a:spLocks/>
            </p:cNvSpPr>
            <p:nvPr/>
          </p:nvSpPr>
          <p:spPr bwMode="auto">
            <a:xfrm rot="16200000">
              <a:off x="4497235" y="11704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6" name="Freeform 561"/>
            <p:cNvSpPr>
              <a:spLocks/>
            </p:cNvSpPr>
            <p:nvPr/>
          </p:nvSpPr>
          <p:spPr bwMode="auto">
            <a:xfrm rot="16200000">
              <a:off x="3578855" y="95925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7" name="Freeform 562"/>
            <p:cNvSpPr>
              <a:spLocks/>
            </p:cNvSpPr>
            <p:nvPr/>
          </p:nvSpPr>
          <p:spPr bwMode="auto">
            <a:xfrm rot="16200000">
              <a:off x="3345995" y="149461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8" name="Freeform 563"/>
            <p:cNvSpPr>
              <a:spLocks/>
            </p:cNvSpPr>
            <p:nvPr/>
          </p:nvSpPr>
          <p:spPr bwMode="auto">
            <a:xfrm rot="16200000">
              <a:off x="3418900" y="309525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9" name="Freeform 564"/>
            <p:cNvSpPr>
              <a:spLocks/>
            </p:cNvSpPr>
            <p:nvPr/>
          </p:nvSpPr>
          <p:spPr bwMode="auto">
            <a:xfrm rot="16200000">
              <a:off x="2898774" y="474920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0" name="Freeform 565"/>
            <p:cNvSpPr>
              <a:spLocks/>
            </p:cNvSpPr>
            <p:nvPr/>
          </p:nvSpPr>
          <p:spPr bwMode="auto">
            <a:xfrm rot="16200000">
              <a:off x="3575590" y="444453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1" name="Freeform 566"/>
            <p:cNvSpPr>
              <a:spLocks/>
            </p:cNvSpPr>
            <p:nvPr/>
          </p:nvSpPr>
          <p:spPr bwMode="auto">
            <a:xfrm rot="16200000">
              <a:off x="3945554" y="76013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2" name="Freeform 567"/>
            <p:cNvSpPr>
              <a:spLocks/>
            </p:cNvSpPr>
            <p:nvPr/>
          </p:nvSpPr>
          <p:spPr bwMode="auto">
            <a:xfrm rot="16200000">
              <a:off x="2978208" y="223684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3" name="Freeform 568"/>
            <p:cNvSpPr>
              <a:spLocks/>
            </p:cNvSpPr>
            <p:nvPr/>
          </p:nvSpPr>
          <p:spPr bwMode="auto">
            <a:xfrm rot="16200000">
              <a:off x="3131634" y="105175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4" name="Freeform 569"/>
            <p:cNvSpPr>
              <a:spLocks/>
            </p:cNvSpPr>
            <p:nvPr/>
          </p:nvSpPr>
          <p:spPr bwMode="auto">
            <a:xfrm rot="16200000">
              <a:off x="1818263" y="63282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5" name="Freeform 570"/>
            <p:cNvSpPr>
              <a:spLocks/>
            </p:cNvSpPr>
            <p:nvPr/>
          </p:nvSpPr>
          <p:spPr bwMode="auto">
            <a:xfrm rot="16200000">
              <a:off x="1418920" y="107254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6" name="Freeform 571"/>
            <p:cNvSpPr>
              <a:spLocks/>
            </p:cNvSpPr>
            <p:nvPr/>
          </p:nvSpPr>
          <p:spPr bwMode="auto">
            <a:xfrm rot="16200000">
              <a:off x="2178433" y="87667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4 h 8"/>
                <a:gd name="T4" fmla="*/ 0 w 5"/>
                <a:gd name="T5" fmla="*/ 4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5"/>
                    <a:pt x="5" y="4"/>
                    <a:pt x="5" y="4"/>
                  </a:cubicBezTo>
                  <a:cubicBezTo>
                    <a:pt x="5" y="0"/>
                    <a:pt x="0" y="0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7" name="Freeform 572"/>
            <p:cNvSpPr>
              <a:spLocks/>
            </p:cNvSpPr>
            <p:nvPr/>
          </p:nvSpPr>
          <p:spPr bwMode="auto">
            <a:xfrm rot="16200000">
              <a:off x="940144" y="581678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8" name="Freeform 573"/>
            <p:cNvSpPr>
              <a:spLocks/>
            </p:cNvSpPr>
            <p:nvPr/>
          </p:nvSpPr>
          <p:spPr bwMode="auto">
            <a:xfrm rot="16200000">
              <a:off x="441782" y="29876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9" name="Freeform 574"/>
            <p:cNvSpPr>
              <a:spLocks/>
            </p:cNvSpPr>
            <p:nvPr/>
          </p:nvSpPr>
          <p:spPr bwMode="auto">
            <a:xfrm rot="16200000">
              <a:off x="286180" y="1020194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0" name="Freeform 575"/>
            <p:cNvSpPr>
              <a:spLocks/>
            </p:cNvSpPr>
            <p:nvPr/>
          </p:nvSpPr>
          <p:spPr bwMode="auto">
            <a:xfrm rot="16200000">
              <a:off x="590856" y="1616488"/>
              <a:ext cx="30468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1" name="Freeform 576"/>
            <p:cNvSpPr>
              <a:spLocks/>
            </p:cNvSpPr>
            <p:nvPr/>
          </p:nvSpPr>
          <p:spPr bwMode="auto">
            <a:xfrm rot="16200000">
              <a:off x="245918" y="2525075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2" name="Freeform 577"/>
            <p:cNvSpPr>
              <a:spLocks/>
            </p:cNvSpPr>
            <p:nvPr/>
          </p:nvSpPr>
          <p:spPr bwMode="auto">
            <a:xfrm rot="16200000">
              <a:off x="937967" y="24206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3" name="Freeform 578"/>
            <p:cNvSpPr>
              <a:spLocks/>
            </p:cNvSpPr>
            <p:nvPr/>
          </p:nvSpPr>
          <p:spPr bwMode="auto">
            <a:xfrm rot="16200000">
              <a:off x="695315" y="107460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4" name="Freeform 579"/>
            <p:cNvSpPr>
              <a:spLocks/>
            </p:cNvSpPr>
            <p:nvPr/>
          </p:nvSpPr>
          <p:spPr bwMode="auto">
            <a:xfrm rot="16200000">
              <a:off x="2076149" y="220081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5" name="Freeform 580"/>
            <p:cNvSpPr>
              <a:spLocks/>
            </p:cNvSpPr>
            <p:nvPr/>
          </p:nvSpPr>
          <p:spPr bwMode="auto">
            <a:xfrm rot="16200000">
              <a:off x="2585393" y="191790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6" name="Freeform 581"/>
            <p:cNvSpPr>
              <a:spLocks/>
            </p:cNvSpPr>
            <p:nvPr/>
          </p:nvSpPr>
          <p:spPr bwMode="auto">
            <a:xfrm rot="16200000">
              <a:off x="2067444" y="184173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7" name="Freeform 582"/>
            <p:cNvSpPr>
              <a:spLocks/>
            </p:cNvSpPr>
            <p:nvPr/>
          </p:nvSpPr>
          <p:spPr bwMode="auto">
            <a:xfrm rot="16200000">
              <a:off x="1838937" y="3019084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8" name="Freeform 583"/>
            <p:cNvSpPr>
              <a:spLocks/>
            </p:cNvSpPr>
            <p:nvPr/>
          </p:nvSpPr>
          <p:spPr bwMode="auto">
            <a:xfrm rot="16200000">
              <a:off x="2265484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9" name="Freeform 584"/>
            <p:cNvSpPr>
              <a:spLocks/>
            </p:cNvSpPr>
            <p:nvPr/>
          </p:nvSpPr>
          <p:spPr bwMode="auto">
            <a:xfrm rot="16200000">
              <a:off x="2245898" y="25947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0" name="Freeform 585"/>
            <p:cNvSpPr>
              <a:spLocks/>
            </p:cNvSpPr>
            <p:nvPr/>
          </p:nvSpPr>
          <p:spPr bwMode="auto">
            <a:xfrm rot="16200000">
              <a:off x="1105539" y="321277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1" name="Freeform 586"/>
            <p:cNvSpPr>
              <a:spLocks/>
            </p:cNvSpPr>
            <p:nvPr/>
          </p:nvSpPr>
          <p:spPr bwMode="auto">
            <a:xfrm rot="16200000">
              <a:off x="354732" y="304302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2" name="Freeform 587"/>
            <p:cNvSpPr>
              <a:spLocks/>
            </p:cNvSpPr>
            <p:nvPr/>
          </p:nvSpPr>
          <p:spPr bwMode="auto">
            <a:xfrm rot="16200000">
              <a:off x="457015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3" name="Freeform 588"/>
            <p:cNvSpPr>
              <a:spLocks/>
            </p:cNvSpPr>
            <p:nvPr/>
          </p:nvSpPr>
          <p:spPr bwMode="auto">
            <a:xfrm rot="16200000">
              <a:off x="213274" y="50799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4" name="Freeform 589"/>
            <p:cNvSpPr>
              <a:spLocks/>
            </p:cNvSpPr>
            <p:nvPr/>
          </p:nvSpPr>
          <p:spPr bwMode="auto">
            <a:xfrm rot="16200000">
              <a:off x="841125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5" name="Freeform 590"/>
            <p:cNvSpPr>
              <a:spLocks/>
            </p:cNvSpPr>
            <p:nvPr/>
          </p:nvSpPr>
          <p:spPr bwMode="auto">
            <a:xfrm rot="16200000">
              <a:off x="392816" y="6663224"/>
              <a:ext cx="30468" cy="45702"/>
            </a:xfrm>
            <a:custGeom>
              <a:avLst/>
              <a:gdLst>
                <a:gd name="T0" fmla="*/ 0 w 5"/>
                <a:gd name="T1" fmla="*/ 3 h 8"/>
                <a:gd name="T2" fmla="*/ 0 w 5"/>
                <a:gd name="T3" fmla="*/ 5 h 8"/>
                <a:gd name="T4" fmla="*/ 5 w 5"/>
                <a:gd name="T5" fmla="*/ 5 h 8"/>
                <a:gd name="T6" fmla="*/ 5 w 5"/>
                <a:gd name="T7" fmla="*/ 3 h 8"/>
                <a:gd name="T8" fmla="*/ 0 w 5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6" name="Freeform 591"/>
            <p:cNvSpPr>
              <a:spLocks/>
            </p:cNvSpPr>
            <p:nvPr/>
          </p:nvSpPr>
          <p:spPr bwMode="auto">
            <a:xfrm rot="16200000">
              <a:off x="1571259" y="661861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7" name="Freeform 592"/>
            <p:cNvSpPr>
              <a:spLocks/>
            </p:cNvSpPr>
            <p:nvPr/>
          </p:nvSpPr>
          <p:spPr bwMode="auto">
            <a:xfrm rot="16200000">
              <a:off x="1270935" y="597008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8" name="Freeform 593"/>
            <p:cNvSpPr>
              <a:spLocks/>
            </p:cNvSpPr>
            <p:nvPr/>
          </p:nvSpPr>
          <p:spPr bwMode="auto">
            <a:xfrm rot="16200000">
              <a:off x="399344" y="589500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9" name="Freeform 594"/>
            <p:cNvSpPr>
              <a:spLocks/>
            </p:cNvSpPr>
            <p:nvPr/>
          </p:nvSpPr>
          <p:spPr bwMode="auto">
            <a:xfrm rot="16200000">
              <a:off x="2471140" y="6495653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0" name="Freeform 595"/>
            <p:cNvSpPr>
              <a:spLocks/>
            </p:cNvSpPr>
            <p:nvPr/>
          </p:nvSpPr>
          <p:spPr bwMode="auto">
            <a:xfrm rot="16200000">
              <a:off x="2236104" y="591894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1" name="Freeform 596"/>
            <p:cNvSpPr>
              <a:spLocks/>
            </p:cNvSpPr>
            <p:nvPr/>
          </p:nvSpPr>
          <p:spPr bwMode="auto">
            <a:xfrm rot="16200000">
              <a:off x="2119674" y="66033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2" name="Freeform 597"/>
            <p:cNvSpPr>
              <a:spLocks/>
            </p:cNvSpPr>
            <p:nvPr/>
          </p:nvSpPr>
          <p:spPr bwMode="auto">
            <a:xfrm rot="16200000">
              <a:off x="3305735" y="680794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3" name="Freeform 598"/>
            <p:cNvSpPr>
              <a:spLocks/>
            </p:cNvSpPr>
            <p:nvPr/>
          </p:nvSpPr>
          <p:spPr bwMode="auto">
            <a:xfrm rot="16200000">
              <a:off x="2571248" y="5235601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4" name="Freeform 599"/>
            <p:cNvSpPr>
              <a:spLocks/>
            </p:cNvSpPr>
            <p:nvPr/>
          </p:nvSpPr>
          <p:spPr bwMode="auto">
            <a:xfrm rot="16200000">
              <a:off x="2595187" y="4473911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5" name="Freeform 600"/>
            <p:cNvSpPr>
              <a:spLocks/>
            </p:cNvSpPr>
            <p:nvPr/>
          </p:nvSpPr>
          <p:spPr bwMode="auto">
            <a:xfrm rot="16200000">
              <a:off x="4378628" y="585256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6" name="Freeform 601"/>
            <p:cNvSpPr>
              <a:spLocks/>
            </p:cNvSpPr>
            <p:nvPr/>
          </p:nvSpPr>
          <p:spPr bwMode="auto">
            <a:xfrm rot="16200000">
              <a:off x="4355778" y="6741569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7" name="Freeform 602"/>
            <p:cNvSpPr>
              <a:spLocks/>
            </p:cNvSpPr>
            <p:nvPr/>
          </p:nvSpPr>
          <p:spPr bwMode="auto">
            <a:xfrm rot="16200000">
              <a:off x="5008654" y="665669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8" name="Freeform 603"/>
            <p:cNvSpPr>
              <a:spLocks/>
            </p:cNvSpPr>
            <p:nvPr/>
          </p:nvSpPr>
          <p:spPr bwMode="auto">
            <a:xfrm rot="16200000">
              <a:off x="4726829" y="622470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9" name="Freeform 604"/>
            <p:cNvSpPr>
              <a:spLocks/>
            </p:cNvSpPr>
            <p:nvPr/>
          </p:nvSpPr>
          <p:spPr bwMode="auto">
            <a:xfrm rot="16200000">
              <a:off x="5203430" y="513658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0" name="Freeform 605"/>
            <p:cNvSpPr>
              <a:spLocks/>
            </p:cNvSpPr>
            <p:nvPr/>
          </p:nvSpPr>
          <p:spPr bwMode="auto">
            <a:xfrm rot="16200000">
              <a:off x="5703968" y="524104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1" name="Freeform 606"/>
            <p:cNvSpPr>
              <a:spLocks/>
            </p:cNvSpPr>
            <p:nvPr/>
          </p:nvSpPr>
          <p:spPr bwMode="auto">
            <a:xfrm rot="16200000">
              <a:off x="4912899" y="550763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2" name="Freeform 607"/>
            <p:cNvSpPr>
              <a:spLocks/>
            </p:cNvSpPr>
            <p:nvPr/>
          </p:nvSpPr>
          <p:spPr bwMode="auto">
            <a:xfrm rot="16200000">
              <a:off x="6137043" y="579598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3" name="Freeform 608"/>
            <p:cNvSpPr>
              <a:spLocks/>
            </p:cNvSpPr>
            <p:nvPr/>
          </p:nvSpPr>
          <p:spPr bwMode="auto">
            <a:xfrm rot="16200000">
              <a:off x="10710972" y="6710014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4" name="Freeform 609"/>
            <p:cNvSpPr>
              <a:spLocks/>
            </p:cNvSpPr>
            <p:nvPr/>
          </p:nvSpPr>
          <p:spPr bwMode="auto">
            <a:xfrm rot="16200000">
              <a:off x="11961230" y="4099594"/>
              <a:ext cx="45702" cy="30468"/>
            </a:xfrm>
            <a:custGeom>
              <a:avLst/>
              <a:gdLst>
                <a:gd name="T0" fmla="*/ 4 w 8"/>
                <a:gd name="T1" fmla="*/ 5 h 5"/>
                <a:gd name="T2" fmla="*/ 5 w 8"/>
                <a:gd name="T3" fmla="*/ 5 h 5"/>
                <a:gd name="T4" fmla="*/ 5 w 8"/>
                <a:gd name="T5" fmla="*/ 0 h 5"/>
                <a:gd name="T6" fmla="*/ 4 w 8"/>
                <a:gd name="T7" fmla="*/ 0 h 5"/>
                <a:gd name="T8" fmla="*/ 4 w 8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cubicBezTo>
                    <a:pt x="4" y="5"/>
                    <a:pt x="4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5" name="Freeform 610"/>
            <p:cNvSpPr>
              <a:spLocks/>
            </p:cNvSpPr>
            <p:nvPr/>
          </p:nvSpPr>
          <p:spPr bwMode="auto">
            <a:xfrm rot="16200000">
              <a:off x="10349713" y="2087646"/>
              <a:ext cx="58760" cy="41350"/>
            </a:xfrm>
            <a:custGeom>
              <a:avLst/>
              <a:gdLst>
                <a:gd name="T0" fmla="*/ 3 w 10"/>
                <a:gd name="T1" fmla="*/ 6 h 7"/>
                <a:gd name="T2" fmla="*/ 8 w 10"/>
                <a:gd name="T3" fmla="*/ 4 h 7"/>
                <a:gd name="T4" fmla="*/ 10 w 10"/>
                <a:gd name="T5" fmla="*/ 2 h 7"/>
                <a:gd name="T6" fmla="*/ 7 w 10"/>
                <a:gd name="T7" fmla="*/ 0 h 7"/>
                <a:gd name="T8" fmla="*/ 3 w 10"/>
                <a:gd name="T9" fmla="*/ 2 h 7"/>
                <a:gd name="T10" fmla="*/ 1 w 10"/>
                <a:gd name="T11" fmla="*/ 2 h 7"/>
                <a:gd name="T12" fmla="*/ 0 w 10"/>
                <a:gd name="T13" fmla="*/ 5 h 7"/>
                <a:gd name="T14" fmla="*/ 3 w 10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7">
                  <a:moveTo>
                    <a:pt x="3" y="6"/>
                  </a:moveTo>
                  <a:cubicBezTo>
                    <a:pt x="3" y="6"/>
                    <a:pt x="5" y="6"/>
                    <a:pt x="8" y="4"/>
                  </a:cubicBezTo>
                  <a:cubicBezTo>
                    <a:pt x="9" y="4"/>
                    <a:pt x="10" y="3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6"/>
                    <a:pt x="2" y="7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7" name="Freeform 612"/>
            <p:cNvSpPr>
              <a:spLocks/>
            </p:cNvSpPr>
            <p:nvPr/>
          </p:nvSpPr>
          <p:spPr bwMode="auto">
            <a:xfrm rot="16200000">
              <a:off x="5962942" y="638260"/>
              <a:ext cx="28292" cy="58760"/>
            </a:xfrm>
            <a:custGeom>
              <a:avLst/>
              <a:gdLst>
                <a:gd name="T0" fmla="*/ 5 w 5"/>
                <a:gd name="T1" fmla="*/ 8 h 10"/>
                <a:gd name="T2" fmla="*/ 5 w 5"/>
                <a:gd name="T3" fmla="*/ 2 h 10"/>
                <a:gd name="T4" fmla="*/ 2 w 5"/>
                <a:gd name="T5" fmla="*/ 0 h 10"/>
                <a:gd name="T6" fmla="*/ 1 w 5"/>
                <a:gd name="T7" fmla="*/ 3 h 10"/>
                <a:gd name="T8" fmla="*/ 1 w 5"/>
                <a:gd name="T9" fmla="*/ 8 h 10"/>
                <a:gd name="T10" fmla="*/ 3 w 5"/>
                <a:gd name="T11" fmla="*/ 10 h 10"/>
                <a:gd name="T12" fmla="*/ 5 w 5"/>
                <a:gd name="T13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5" y="8"/>
                  </a:moveTo>
                  <a:cubicBezTo>
                    <a:pt x="5" y="6"/>
                    <a:pt x="5" y="4"/>
                    <a:pt x="5" y="2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5"/>
                    <a:pt x="1" y="6"/>
                    <a:pt x="1" y="8"/>
                  </a:cubicBezTo>
                  <a:cubicBezTo>
                    <a:pt x="1" y="10"/>
                    <a:pt x="1" y="10"/>
                    <a:pt x="3" y="10"/>
                  </a:cubicBezTo>
                  <a:cubicBezTo>
                    <a:pt x="4" y="10"/>
                    <a:pt x="5" y="10"/>
                    <a:pt x="5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8" name="Freeform 613"/>
            <p:cNvSpPr>
              <a:spLocks noEditPoints="1"/>
            </p:cNvSpPr>
            <p:nvPr/>
          </p:nvSpPr>
          <p:spPr bwMode="auto">
            <a:xfrm rot="16200000">
              <a:off x="6218653" y="4360746"/>
              <a:ext cx="587589" cy="4302458"/>
            </a:xfrm>
            <a:custGeom>
              <a:avLst/>
              <a:gdLst>
                <a:gd name="T0" fmla="*/ 38 w 101"/>
                <a:gd name="T1" fmla="*/ 739 h 740"/>
                <a:gd name="T2" fmla="*/ 52 w 101"/>
                <a:gd name="T3" fmla="*/ 705 h 740"/>
                <a:gd name="T4" fmla="*/ 56 w 101"/>
                <a:gd name="T5" fmla="*/ 707 h 740"/>
                <a:gd name="T6" fmla="*/ 57 w 101"/>
                <a:gd name="T7" fmla="*/ 695 h 740"/>
                <a:gd name="T8" fmla="*/ 64 w 101"/>
                <a:gd name="T9" fmla="*/ 682 h 740"/>
                <a:gd name="T10" fmla="*/ 67 w 101"/>
                <a:gd name="T11" fmla="*/ 675 h 740"/>
                <a:gd name="T12" fmla="*/ 70 w 101"/>
                <a:gd name="T13" fmla="*/ 661 h 740"/>
                <a:gd name="T14" fmla="*/ 78 w 101"/>
                <a:gd name="T15" fmla="*/ 651 h 740"/>
                <a:gd name="T16" fmla="*/ 84 w 101"/>
                <a:gd name="T17" fmla="*/ 615 h 740"/>
                <a:gd name="T18" fmla="*/ 87 w 101"/>
                <a:gd name="T19" fmla="*/ 616 h 740"/>
                <a:gd name="T20" fmla="*/ 86 w 101"/>
                <a:gd name="T21" fmla="*/ 604 h 740"/>
                <a:gd name="T22" fmla="*/ 91 w 101"/>
                <a:gd name="T23" fmla="*/ 590 h 740"/>
                <a:gd name="T24" fmla="*/ 92 w 101"/>
                <a:gd name="T25" fmla="*/ 582 h 740"/>
                <a:gd name="T26" fmla="*/ 92 w 101"/>
                <a:gd name="T27" fmla="*/ 568 h 740"/>
                <a:gd name="T28" fmla="*/ 98 w 101"/>
                <a:gd name="T29" fmla="*/ 557 h 740"/>
                <a:gd name="T30" fmla="*/ 97 w 101"/>
                <a:gd name="T31" fmla="*/ 521 h 740"/>
                <a:gd name="T32" fmla="*/ 101 w 101"/>
                <a:gd name="T33" fmla="*/ 521 h 740"/>
                <a:gd name="T34" fmla="*/ 97 w 101"/>
                <a:gd name="T35" fmla="*/ 501 h 740"/>
                <a:gd name="T36" fmla="*/ 101 w 101"/>
                <a:gd name="T37" fmla="*/ 501 h 740"/>
                <a:gd name="T38" fmla="*/ 96 w 101"/>
                <a:gd name="T39" fmla="*/ 473 h 740"/>
                <a:gd name="T40" fmla="*/ 100 w 101"/>
                <a:gd name="T41" fmla="*/ 473 h 740"/>
                <a:gd name="T42" fmla="*/ 95 w 101"/>
                <a:gd name="T43" fmla="*/ 461 h 740"/>
                <a:gd name="T44" fmla="*/ 96 w 101"/>
                <a:gd name="T45" fmla="*/ 447 h 740"/>
                <a:gd name="T46" fmla="*/ 95 w 101"/>
                <a:gd name="T47" fmla="*/ 439 h 740"/>
                <a:gd name="T48" fmla="*/ 91 w 101"/>
                <a:gd name="T49" fmla="*/ 426 h 740"/>
                <a:gd name="T50" fmla="*/ 92 w 101"/>
                <a:gd name="T51" fmla="*/ 413 h 740"/>
                <a:gd name="T52" fmla="*/ 79 w 101"/>
                <a:gd name="T53" fmla="*/ 379 h 740"/>
                <a:gd name="T54" fmla="*/ 83 w 101"/>
                <a:gd name="T55" fmla="*/ 378 h 740"/>
                <a:gd name="T56" fmla="*/ 76 w 101"/>
                <a:gd name="T57" fmla="*/ 368 h 740"/>
                <a:gd name="T58" fmla="*/ 73 w 101"/>
                <a:gd name="T59" fmla="*/ 354 h 740"/>
                <a:gd name="T60" fmla="*/ 70 w 101"/>
                <a:gd name="T61" fmla="*/ 347 h 740"/>
                <a:gd name="T62" fmla="*/ 62 w 101"/>
                <a:gd name="T63" fmla="*/ 335 h 740"/>
                <a:gd name="T64" fmla="*/ 61 w 101"/>
                <a:gd name="T65" fmla="*/ 322 h 740"/>
                <a:gd name="T66" fmla="*/ 39 w 101"/>
                <a:gd name="T67" fmla="*/ 293 h 740"/>
                <a:gd name="T68" fmla="*/ 49 w 101"/>
                <a:gd name="T69" fmla="*/ 301 h 740"/>
                <a:gd name="T70" fmla="*/ 39 w 101"/>
                <a:gd name="T71" fmla="*/ 293 h 740"/>
                <a:gd name="T72" fmla="*/ 36 w 101"/>
                <a:gd name="T73" fmla="*/ 281 h 740"/>
                <a:gd name="T74" fmla="*/ 17 w 101"/>
                <a:gd name="T75" fmla="*/ 250 h 740"/>
                <a:gd name="T76" fmla="*/ 21 w 101"/>
                <a:gd name="T77" fmla="*/ 249 h 740"/>
                <a:gd name="T78" fmla="*/ 13 w 101"/>
                <a:gd name="T79" fmla="*/ 239 h 740"/>
                <a:gd name="T80" fmla="*/ 10 w 101"/>
                <a:gd name="T81" fmla="*/ 225 h 740"/>
                <a:gd name="T82" fmla="*/ 8 w 101"/>
                <a:gd name="T83" fmla="*/ 217 h 740"/>
                <a:gd name="T84" fmla="*/ 4 w 101"/>
                <a:gd name="T85" fmla="*/ 204 h 740"/>
                <a:gd name="T86" fmla="*/ 6 w 101"/>
                <a:gd name="T87" fmla="*/ 191 h 740"/>
                <a:gd name="T88" fmla="*/ 0 w 101"/>
                <a:gd name="T89" fmla="*/ 155 h 740"/>
                <a:gd name="T90" fmla="*/ 4 w 101"/>
                <a:gd name="T91" fmla="*/ 167 h 740"/>
                <a:gd name="T92" fmla="*/ 0 w 101"/>
                <a:gd name="T93" fmla="*/ 155 h 740"/>
                <a:gd name="T94" fmla="*/ 5 w 101"/>
                <a:gd name="T95" fmla="*/ 144 h 740"/>
                <a:gd name="T96" fmla="*/ 8 w 101"/>
                <a:gd name="T97" fmla="*/ 108 h 740"/>
                <a:gd name="T98" fmla="*/ 12 w 101"/>
                <a:gd name="T99" fmla="*/ 109 h 740"/>
                <a:gd name="T100" fmla="*/ 11 w 101"/>
                <a:gd name="T101" fmla="*/ 96 h 740"/>
                <a:gd name="T102" fmla="*/ 17 w 101"/>
                <a:gd name="T103" fmla="*/ 83 h 740"/>
                <a:gd name="T104" fmla="*/ 20 w 101"/>
                <a:gd name="T105" fmla="*/ 76 h 740"/>
                <a:gd name="T106" fmla="*/ 24 w 101"/>
                <a:gd name="T107" fmla="*/ 62 h 740"/>
                <a:gd name="T108" fmla="*/ 33 w 101"/>
                <a:gd name="T109" fmla="*/ 53 h 740"/>
                <a:gd name="T110" fmla="*/ 48 w 101"/>
                <a:gd name="T111" fmla="*/ 20 h 740"/>
                <a:gd name="T112" fmla="*/ 51 w 101"/>
                <a:gd name="T113" fmla="*/ 22 h 740"/>
                <a:gd name="T114" fmla="*/ 55 w 101"/>
                <a:gd name="T115" fmla="*/ 10 h 740"/>
                <a:gd name="T116" fmla="*/ 65 w 101"/>
                <a:gd name="T117" fmla="*/ 4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" h="740">
                  <a:moveTo>
                    <a:pt x="41" y="727"/>
                  </a:moveTo>
                  <a:cubicBezTo>
                    <a:pt x="39" y="730"/>
                    <a:pt x="37" y="733"/>
                    <a:pt x="35" y="737"/>
                  </a:cubicBezTo>
                  <a:cubicBezTo>
                    <a:pt x="34" y="738"/>
                    <a:pt x="34" y="739"/>
                    <a:pt x="35" y="739"/>
                  </a:cubicBezTo>
                  <a:cubicBezTo>
                    <a:pt x="36" y="740"/>
                    <a:pt x="38" y="740"/>
                    <a:pt x="38" y="739"/>
                  </a:cubicBezTo>
                  <a:cubicBezTo>
                    <a:pt x="40" y="736"/>
                    <a:pt x="42" y="732"/>
                    <a:pt x="44" y="729"/>
                  </a:cubicBezTo>
                  <a:cubicBezTo>
                    <a:pt x="45" y="728"/>
                    <a:pt x="45" y="726"/>
                    <a:pt x="44" y="726"/>
                  </a:cubicBezTo>
                  <a:cubicBezTo>
                    <a:pt x="43" y="725"/>
                    <a:pt x="42" y="726"/>
                    <a:pt x="41" y="727"/>
                  </a:cubicBezTo>
                  <a:close/>
                  <a:moveTo>
                    <a:pt x="52" y="705"/>
                  </a:moveTo>
                  <a:cubicBezTo>
                    <a:pt x="50" y="709"/>
                    <a:pt x="49" y="713"/>
                    <a:pt x="47" y="716"/>
                  </a:cubicBezTo>
                  <a:cubicBezTo>
                    <a:pt x="46" y="717"/>
                    <a:pt x="47" y="718"/>
                    <a:pt x="48" y="719"/>
                  </a:cubicBezTo>
                  <a:cubicBezTo>
                    <a:pt x="49" y="719"/>
                    <a:pt x="50" y="719"/>
                    <a:pt x="50" y="718"/>
                  </a:cubicBezTo>
                  <a:cubicBezTo>
                    <a:pt x="52" y="714"/>
                    <a:pt x="54" y="711"/>
                    <a:pt x="56" y="707"/>
                  </a:cubicBezTo>
                  <a:cubicBezTo>
                    <a:pt x="56" y="706"/>
                    <a:pt x="56" y="705"/>
                    <a:pt x="55" y="704"/>
                  </a:cubicBezTo>
                  <a:cubicBezTo>
                    <a:pt x="54" y="704"/>
                    <a:pt x="53" y="704"/>
                    <a:pt x="52" y="705"/>
                  </a:cubicBezTo>
                  <a:close/>
                  <a:moveTo>
                    <a:pt x="62" y="684"/>
                  </a:moveTo>
                  <a:cubicBezTo>
                    <a:pt x="60" y="687"/>
                    <a:pt x="59" y="691"/>
                    <a:pt x="57" y="695"/>
                  </a:cubicBezTo>
                  <a:cubicBezTo>
                    <a:pt x="57" y="696"/>
                    <a:pt x="57" y="697"/>
                    <a:pt x="58" y="697"/>
                  </a:cubicBezTo>
                  <a:cubicBezTo>
                    <a:pt x="59" y="698"/>
                    <a:pt x="60" y="697"/>
                    <a:pt x="61" y="696"/>
                  </a:cubicBezTo>
                  <a:cubicBezTo>
                    <a:pt x="62" y="693"/>
                    <a:pt x="64" y="689"/>
                    <a:pt x="66" y="685"/>
                  </a:cubicBezTo>
                  <a:cubicBezTo>
                    <a:pt x="66" y="684"/>
                    <a:pt x="65" y="683"/>
                    <a:pt x="64" y="682"/>
                  </a:cubicBezTo>
                  <a:cubicBezTo>
                    <a:pt x="63" y="682"/>
                    <a:pt x="62" y="683"/>
                    <a:pt x="62" y="684"/>
                  </a:cubicBezTo>
                  <a:close/>
                  <a:moveTo>
                    <a:pt x="70" y="661"/>
                  </a:moveTo>
                  <a:cubicBezTo>
                    <a:pt x="69" y="665"/>
                    <a:pt x="68" y="669"/>
                    <a:pt x="66" y="672"/>
                  </a:cubicBezTo>
                  <a:cubicBezTo>
                    <a:pt x="66" y="673"/>
                    <a:pt x="66" y="675"/>
                    <a:pt x="67" y="675"/>
                  </a:cubicBezTo>
                  <a:cubicBezTo>
                    <a:pt x="68" y="675"/>
                    <a:pt x="70" y="675"/>
                    <a:pt x="70" y="674"/>
                  </a:cubicBezTo>
                  <a:cubicBezTo>
                    <a:pt x="71" y="670"/>
                    <a:pt x="73" y="666"/>
                    <a:pt x="74" y="663"/>
                  </a:cubicBezTo>
                  <a:cubicBezTo>
                    <a:pt x="74" y="661"/>
                    <a:pt x="74" y="660"/>
                    <a:pt x="73" y="660"/>
                  </a:cubicBezTo>
                  <a:cubicBezTo>
                    <a:pt x="72" y="660"/>
                    <a:pt x="71" y="660"/>
                    <a:pt x="70" y="661"/>
                  </a:cubicBezTo>
                  <a:close/>
                  <a:moveTo>
                    <a:pt x="77" y="638"/>
                  </a:moveTo>
                  <a:cubicBezTo>
                    <a:pt x="76" y="642"/>
                    <a:pt x="75" y="646"/>
                    <a:pt x="74" y="650"/>
                  </a:cubicBezTo>
                  <a:cubicBezTo>
                    <a:pt x="74" y="651"/>
                    <a:pt x="74" y="652"/>
                    <a:pt x="75" y="652"/>
                  </a:cubicBezTo>
                  <a:cubicBezTo>
                    <a:pt x="76" y="653"/>
                    <a:pt x="77" y="652"/>
                    <a:pt x="78" y="651"/>
                  </a:cubicBezTo>
                  <a:cubicBezTo>
                    <a:pt x="79" y="647"/>
                    <a:pt x="80" y="643"/>
                    <a:pt x="81" y="640"/>
                  </a:cubicBezTo>
                  <a:cubicBezTo>
                    <a:pt x="82" y="638"/>
                    <a:pt x="81" y="637"/>
                    <a:pt x="80" y="637"/>
                  </a:cubicBezTo>
                  <a:cubicBezTo>
                    <a:pt x="79" y="637"/>
                    <a:pt x="78" y="637"/>
                    <a:pt x="77" y="638"/>
                  </a:cubicBezTo>
                  <a:close/>
                  <a:moveTo>
                    <a:pt x="84" y="615"/>
                  </a:moveTo>
                  <a:cubicBezTo>
                    <a:pt x="83" y="619"/>
                    <a:pt x="82" y="623"/>
                    <a:pt x="81" y="627"/>
                  </a:cubicBezTo>
                  <a:cubicBezTo>
                    <a:pt x="80" y="628"/>
                    <a:pt x="81" y="629"/>
                    <a:pt x="82" y="629"/>
                  </a:cubicBezTo>
                  <a:cubicBezTo>
                    <a:pt x="83" y="630"/>
                    <a:pt x="84" y="629"/>
                    <a:pt x="84" y="628"/>
                  </a:cubicBezTo>
                  <a:cubicBezTo>
                    <a:pt x="85" y="624"/>
                    <a:pt x="86" y="620"/>
                    <a:pt x="87" y="616"/>
                  </a:cubicBezTo>
                  <a:cubicBezTo>
                    <a:pt x="88" y="615"/>
                    <a:pt x="87" y="614"/>
                    <a:pt x="86" y="614"/>
                  </a:cubicBezTo>
                  <a:cubicBezTo>
                    <a:pt x="85" y="614"/>
                    <a:pt x="84" y="614"/>
                    <a:pt x="84" y="615"/>
                  </a:cubicBezTo>
                  <a:close/>
                  <a:moveTo>
                    <a:pt x="89" y="592"/>
                  </a:moveTo>
                  <a:cubicBezTo>
                    <a:pt x="88" y="596"/>
                    <a:pt x="87" y="600"/>
                    <a:pt x="86" y="604"/>
                  </a:cubicBezTo>
                  <a:cubicBezTo>
                    <a:pt x="86" y="605"/>
                    <a:pt x="87" y="606"/>
                    <a:pt x="88" y="606"/>
                  </a:cubicBezTo>
                  <a:cubicBezTo>
                    <a:pt x="89" y="606"/>
                    <a:pt x="90" y="606"/>
                    <a:pt x="90" y="604"/>
                  </a:cubicBezTo>
                  <a:cubicBezTo>
                    <a:pt x="91" y="601"/>
                    <a:pt x="92" y="597"/>
                    <a:pt x="92" y="593"/>
                  </a:cubicBezTo>
                  <a:cubicBezTo>
                    <a:pt x="93" y="592"/>
                    <a:pt x="92" y="591"/>
                    <a:pt x="91" y="590"/>
                  </a:cubicBezTo>
                  <a:cubicBezTo>
                    <a:pt x="90" y="590"/>
                    <a:pt x="89" y="591"/>
                    <a:pt x="89" y="592"/>
                  </a:cubicBezTo>
                  <a:close/>
                  <a:moveTo>
                    <a:pt x="92" y="568"/>
                  </a:moveTo>
                  <a:cubicBezTo>
                    <a:pt x="92" y="572"/>
                    <a:pt x="91" y="576"/>
                    <a:pt x="91" y="580"/>
                  </a:cubicBezTo>
                  <a:cubicBezTo>
                    <a:pt x="90" y="581"/>
                    <a:pt x="91" y="582"/>
                    <a:pt x="92" y="582"/>
                  </a:cubicBezTo>
                  <a:cubicBezTo>
                    <a:pt x="93" y="583"/>
                    <a:pt x="94" y="582"/>
                    <a:pt x="95" y="581"/>
                  </a:cubicBezTo>
                  <a:cubicBezTo>
                    <a:pt x="95" y="577"/>
                    <a:pt x="96" y="573"/>
                    <a:pt x="96" y="569"/>
                  </a:cubicBezTo>
                  <a:cubicBezTo>
                    <a:pt x="97" y="568"/>
                    <a:pt x="96" y="567"/>
                    <a:pt x="95" y="567"/>
                  </a:cubicBezTo>
                  <a:cubicBezTo>
                    <a:pt x="94" y="566"/>
                    <a:pt x="93" y="567"/>
                    <a:pt x="92" y="568"/>
                  </a:cubicBezTo>
                  <a:close/>
                  <a:moveTo>
                    <a:pt x="95" y="545"/>
                  </a:moveTo>
                  <a:cubicBezTo>
                    <a:pt x="95" y="549"/>
                    <a:pt x="94" y="553"/>
                    <a:pt x="94" y="556"/>
                  </a:cubicBezTo>
                  <a:cubicBezTo>
                    <a:pt x="94" y="558"/>
                    <a:pt x="95" y="559"/>
                    <a:pt x="96" y="559"/>
                  </a:cubicBezTo>
                  <a:cubicBezTo>
                    <a:pt x="97" y="559"/>
                    <a:pt x="98" y="558"/>
                    <a:pt x="98" y="557"/>
                  </a:cubicBezTo>
                  <a:cubicBezTo>
                    <a:pt x="98" y="553"/>
                    <a:pt x="99" y="549"/>
                    <a:pt x="99" y="545"/>
                  </a:cubicBezTo>
                  <a:cubicBezTo>
                    <a:pt x="99" y="544"/>
                    <a:pt x="98" y="543"/>
                    <a:pt x="97" y="543"/>
                  </a:cubicBezTo>
                  <a:cubicBezTo>
                    <a:pt x="96" y="543"/>
                    <a:pt x="95" y="543"/>
                    <a:pt x="95" y="545"/>
                  </a:cubicBezTo>
                  <a:close/>
                  <a:moveTo>
                    <a:pt x="97" y="521"/>
                  </a:moveTo>
                  <a:cubicBezTo>
                    <a:pt x="97" y="525"/>
                    <a:pt x="96" y="529"/>
                    <a:pt x="96" y="533"/>
                  </a:cubicBezTo>
                  <a:cubicBezTo>
                    <a:pt x="96" y="534"/>
                    <a:pt x="97" y="535"/>
                    <a:pt x="98" y="535"/>
                  </a:cubicBezTo>
                  <a:cubicBezTo>
                    <a:pt x="99" y="535"/>
                    <a:pt x="100" y="534"/>
                    <a:pt x="100" y="533"/>
                  </a:cubicBezTo>
                  <a:cubicBezTo>
                    <a:pt x="100" y="529"/>
                    <a:pt x="101" y="525"/>
                    <a:pt x="101" y="521"/>
                  </a:cubicBezTo>
                  <a:cubicBezTo>
                    <a:pt x="101" y="520"/>
                    <a:pt x="100" y="519"/>
                    <a:pt x="99" y="519"/>
                  </a:cubicBezTo>
                  <a:cubicBezTo>
                    <a:pt x="98" y="519"/>
                    <a:pt x="97" y="520"/>
                    <a:pt x="97" y="521"/>
                  </a:cubicBezTo>
                  <a:close/>
                  <a:moveTo>
                    <a:pt x="97" y="497"/>
                  </a:moveTo>
                  <a:cubicBezTo>
                    <a:pt x="97" y="498"/>
                    <a:pt x="97" y="499"/>
                    <a:pt x="97" y="501"/>
                  </a:cubicBezTo>
                  <a:cubicBezTo>
                    <a:pt x="97" y="503"/>
                    <a:pt x="97" y="506"/>
                    <a:pt x="97" y="509"/>
                  </a:cubicBezTo>
                  <a:cubicBezTo>
                    <a:pt x="97" y="510"/>
                    <a:pt x="98" y="511"/>
                    <a:pt x="99" y="511"/>
                  </a:cubicBezTo>
                  <a:cubicBezTo>
                    <a:pt x="100" y="511"/>
                    <a:pt x="101" y="510"/>
                    <a:pt x="101" y="509"/>
                  </a:cubicBezTo>
                  <a:cubicBezTo>
                    <a:pt x="101" y="506"/>
                    <a:pt x="101" y="503"/>
                    <a:pt x="101" y="501"/>
                  </a:cubicBezTo>
                  <a:cubicBezTo>
                    <a:pt x="101" y="499"/>
                    <a:pt x="101" y="498"/>
                    <a:pt x="101" y="497"/>
                  </a:cubicBezTo>
                  <a:cubicBezTo>
                    <a:pt x="101" y="496"/>
                    <a:pt x="100" y="495"/>
                    <a:pt x="99" y="495"/>
                  </a:cubicBezTo>
                  <a:cubicBezTo>
                    <a:pt x="98" y="495"/>
                    <a:pt x="97" y="496"/>
                    <a:pt x="97" y="497"/>
                  </a:cubicBezTo>
                  <a:close/>
                  <a:moveTo>
                    <a:pt x="96" y="473"/>
                  </a:moveTo>
                  <a:cubicBezTo>
                    <a:pt x="97" y="477"/>
                    <a:pt x="97" y="481"/>
                    <a:pt x="97" y="485"/>
                  </a:cubicBezTo>
                  <a:cubicBezTo>
                    <a:pt x="97" y="486"/>
                    <a:pt x="98" y="487"/>
                    <a:pt x="99" y="487"/>
                  </a:cubicBezTo>
                  <a:cubicBezTo>
                    <a:pt x="100" y="487"/>
                    <a:pt x="101" y="486"/>
                    <a:pt x="101" y="485"/>
                  </a:cubicBezTo>
                  <a:cubicBezTo>
                    <a:pt x="101" y="481"/>
                    <a:pt x="101" y="477"/>
                    <a:pt x="100" y="473"/>
                  </a:cubicBezTo>
                  <a:cubicBezTo>
                    <a:pt x="100" y="472"/>
                    <a:pt x="99" y="471"/>
                    <a:pt x="98" y="471"/>
                  </a:cubicBezTo>
                  <a:cubicBezTo>
                    <a:pt x="97" y="471"/>
                    <a:pt x="96" y="472"/>
                    <a:pt x="96" y="473"/>
                  </a:cubicBezTo>
                  <a:close/>
                  <a:moveTo>
                    <a:pt x="94" y="449"/>
                  </a:moveTo>
                  <a:cubicBezTo>
                    <a:pt x="95" y="453"/>
                    <a:pt x="95" y="457"/>
                    <a:pt x="95" y="461"/>
                  </a:cubicBezTo>
                  <a:cubicBezTo>
                    <a:pt x="96" y="462"/>
                    <a:pt x="97" y="463"/>
                    <a:pt x="98" y="463"/>
                  </a:cubicBezTo>
                  <a:cubicBezTo>
                    <a:pt x="99" y="463"/>
                    <a:pt x="100" y="462"/>
                    <a:pt x="99" y="461"/>
                  </a:cubicBezTo>
                  <a:cubicBezTo>
                    <a:pt x="99" y="457"/>
                    <a:pt x="99" y="453"/>
                    <a:pt x="98" y="449"/>
                  </a:cubicBezTo>
                  <a:cubicBezTo>
                    <a:pt x="98" y="448"/>
                    <a:pt x="97" y="447"/>
                    <a:pt x="96" y="447"/>
                  </a:cubicBezTo>
                  <a:cubicBezTo>
                    <a:pt x="95" y="447"/>
                    <a:pt x="94" y="448"/>
                    <a:pt x="94" y="449"/>
                  </a:cubicBezTo>
                  <a:close/>
                  <a:moveTo>
                    <a:pt x="91" y="426"/>
                  </a:moveTo>
                  <a:cubicBezTo>
                    <a:pt x="91" y="429"/>
                    <a:pt x="92" y="433"/>
                    <a:pt x="93" y="437"/>
                  </a:cubicBezTo>
                  <a:cubicBezTo>
                    <a:pt x="93" y="438"/>
                    <a:pt x="94" y="439"/>
                    <a:pt x="95" y="439"/>
                  </a:cubicBezTo>
                  <a:cubicBezTo>
                    <a:pt x="96" y="439"/>
                    <a:pt x="97" y="438"/>
                    <a:pt x="97" y="437"/>
                  </a:cubicBezTo>
                  <a:cubicBezTo>
                    <a:pt x="96" y="433"/>
                    <a:pt x="95" y="429"/>
                    <a:pt x="95" y="425"/>
                  </a:cubicBezTo>
                  <a:cubicBezTo>
                    <a:pt x="94" y="424"/>
                    <a:pt x="93" y="423"/>
                    <a:pt x="92" y="423"/>
                  </a:cubicBezTo>
                  <a:cubicBezTo>
                    <a:pt x="91" y="423"/>
                    <a:pt x="91" y="424"/>
                    <a:pt x="91" y="426"/>
                  </a:cubicBezTo>
                  <a:close/>
                  <a:moveTo>
                    <a:pt x="86" y="402"/>
                  </a:moveTo>
                  <a:cubicBezTo>
                    <a:pt x="87" y="406"/>
                    <a:pt x="88" y="410"/>
                    <a:pt x="88" y="414"/>
                  </a:cubicBezTo>
                  <a:cubicBezTo>
                    <a:pt x="89" y="415"/>
                    <a:pt x="90" y="416"/>
                    <a:pt x="91" y="415"/>
                  </a:cubicBezTo>
                  <a:cubicBezTo>
                    <a:pt x="92" y="415"/>
                    <a:pt x="93" y="414"/>
                    <a:pt x="92" y="413"/>
                  </a:cubicBezTo>
                  <a:cubicBezTo>
                    <a:pt x="92" y="409"/>
                    <a:pt x="91" y="405"/>
                    <a:pt x="90" y="401"/>
                  </a:cubicBezTo>
                  <a:cubicBezTo>
                    <a:pt x="89" y="400"/>
                    <a:pt x="88" y="399"/>
                    <a:pt x="87" y="400"/>
                  </a:cubicBezTo>
                  <a:cubicBezTo>
                    <a:pt x="86" y="400"/>
                    <a:pt x="86" y="401"/>
                    <a:pt x="86" y="402"/>
                  </a:cubicBezTo>
                  <a:close/>
                  <a:moveTo>
                    <a:pt x="79" y="379"/>
                  </a:moveTo>
                  <a:cubicBezTo>
                    <a:pt x="81" y="383"/>
                    <a:pt x="82" y="387"/>
                    <a:pt x="83" y="391"/>
                  </a:cubicBezTo>
                  <a:cubicBezTo>
                    <a:pt x="83" y="392"/>
                    <a:pt x="84" y="392"/>
                    <a:pt x="85" y="392"/>
                  </a:cubicBezTo>
                  <a:cubicBezTo>
                    <a:pt x="86" y="392"/>
                    <a:pt x="87" y="391"/>
                    <a:pt x="87" y="390"/>
                  </a:cubicBezTo>
                  <a:cubicBezTo>
                    <a:pt x="86" y="386"/>
                    <a:pt x="85" y="382"/>
                    <a:pt x="83" y="378"/>
                  </a:cubicBezTo>
                  <a:cubicBezTo>
                    <a:pt x="83" y="377"/>
                    <a:pt x="82" y="376"/>
                    <a:pt x="81" y="377"/>
                  </a:cubicBezTo>
                  <a:cubicBezTo>
                    <a:pt x="80" y="377"/>
                    <a:pt x="79" y="378"/>
                    <a:pt x="79" y="379"/>
                  </a:cubicBezTo>
                  <a:close/>
                  <a:moveTo>
                    <a:pt x="72" y="357"/>
                  </a:moveTo>
                  <a:cubicBezTo>
                    <a:pt x="73" y="360"/>
                    <a:pt x="74" y="364"/>
                    <a:pt x="76" y="368"/>
                  </a:cubicBezTo>
                  <a:cubicBezTo>
                    <a:pt x="76" y="369"/>
                    <a:pt x="77" y="369"/>
                    <a:pt x="78" y="369"/>
                  </a:cubicBezTo>
                  <a:cubicBezTo>
                    <a:pt x="79" y="369"/>
                    <a:pt x="80" y="368"/>
                    <a:pt x="80" y="366"/>
                  </a:cubicBezTo>
                  <a:cubicBezTo>
                    <a:pt x="78" y="363"/>
                    <a:pt x="77" y="359"/>
                    <a:pt x="75" y="355"/>
                  </a:cubicBezTo>
                  <a:cubicBezTo>
                    <a:pt x="75" y="354"/>
                    <a:pt x="74" y="354"/>
                    <a:pt x="73" y="354"/>
                  </a:cubicBezTo>
                  <a:cubicBezTo>
                    <a:pt x="72" y="354"/>
                    <a:pt x="71" y="356"/>
                    <a:pt x="72" y="357"/>
                  </a:cubicBezTo>
                  <a:close/>
                  <a:moveTo>
                    <a:pt x="62" y="335"/>
                  </a:moveTo>
                  <a:cubicBezTo>
                    <a:pt x="64" y="338"/>
                    <a:pt x="66" y="342"/>
                    <a:pt x="67" y="346"/>
                  </a:cubicBezTo>
                  <a:cubicBezTo>
                    <a:pt x="68" y="347"/>
                    <a:pt x="69" y="347"/>
                    <a:pt x="70" y="347"/>
                  </a:cubicBezTo>
                  <a:cubicBezTo>
                    <a:pt x="71" y="346"/>
                    <a:pt x="71" y="345"/>
                    <a:pt x="71" y="344"/>
                  </a:cubicBezTo>
                  <a:cubicBezTo>
                    <a:pt x="69" y="340"/>
                    <a:pt x="68" y="337"/>
                    <a:pt x="66" y="333"/>
                  </a:cubicBezTo>
                  <a:cubicBezTo>
                    <a:pt x="65" y="332"/>
                    <a:pt x="64" y="332"/>
                    <a:pt x="63" y="332"/>
                  </a:cubicBezTo>
                  <a:cubicBezTo>
                    <a:pt x="62" y="332"/>
                    <a:pt x="62" y="334"/>
                    <a:pt x="62" y="335"/>
                  </a:cubicBezTo>
                  <a:close/>
                  <a:moveTo>
                    <a:pt x="51" y="313"/>
                  </a:moveTo>
                  <a:cubicBezTo>
                    <a:pt x="53" y="317"/>
                    <a:pt x="55" y="320"/>
                    <a:pt x="57" y="324"/>
                  </a:cubicBezTo>
                  <a:cubicBezTo>
                    <a:pt x="57" y="325"/>
                    <a:pt x="59" y="325"/>
                    <a:pt x="60" y="325"/>
                  </a:cubicBezTo>
                  <a:cubicBezTo>
                    <a:pt x="61" y="324"/>
                    <a:pt x="61" y="323"/>
                    <a:pt x="61" y="322"/>
                  </a:cubicBezTo>
                  <a:cubicBezTo>
                    <a:pt x="59" y="319"/>
                    <a:pt x="57" y="315"/>
                    <a:pt x="55" y="311"/>
                  </a:cubicBezTo>
                  <a:cubicBezTo>
                    <a:pt x="54" y="311"/>
                    <a:pt x="53" y="310"/>
                    <a:pt x="52" y="311"/>
                  </a:cubicBezTo>
                  <a:cubicBezTo>
                    <a:pt x="51" y="311"/>
                    <a:pt x="51" y="312"/>
                    <a:pt x="51" y="313"/>
                  </a:cubicBezTo>
                  <a:close/>
                  <a:moveTo>
                    <a:pt x="39" y="293"/>
                  </a:moveTo>
                  <a:cubicBezTo>
                    <a:pt x="39" y="294"/>
                    <a:pt x="40" y="295"/>
                    <a:pt x="40" y="295"/>
                  </a:cubicBezTo>
                  <a:cubicBezTo>
                    <a:pt x="42" y="298"/>
                    <a:pt x="44" y="301"/>
                    <a:pt x="45" y="303"/>
                  </a:cubicBezTo>
                  <a:cubicBezTo>
                    <a:pt x="46" y="304"/>
                    <a:pt x="47" y="304"/>
                    <a:pt x="48" y="304"/>
                  </a:cubicBezTo>
                  <a:cubicBezTo>
                    <a:pt x="49" y="303"/>
                    <a:pt x="49" y="302"/>
                    <a:pt x="49" y="301"/>
                  </a:cubicBezTo>
                  <a:cubicBezTo>
                    <a:pt x="47" y="298"/>
                    <a:pt x="46" y="296"/>
                    <a:pt x="44" y="293"/>
                  </a:cubicBezTo>
                  <a:cubicBezTo>
                    <a:pt x="43" y="292"/>
                    <a:pt x="43" y="292"/>
                    <a:pt x="42" y="291"/>
                  </a:cubicBezTo>
                  <a:cubicBezTo>
                    <a:pt x="42" y="290"/>
                    <a:pt x="41" y="290"/>
                    <a:pt x="40" y="290"/>
                  </a:cubicBezTo>
                  <a:cubicBezTo>
                    <a:pt x="39" y="291"/>
                    <a:pt x="38" y="292"/>
                    <a:pt x="39" y="293"/>
                  </a:cubicBezTo>
                  <a:close/>
                  <a:moveTo>
                    <a:pt x="27" y="272"/>
                  </a:moveTo>
                  <a:cubicBezTo>
                    <a:pt x="29" y="276"/>
                    <a:pt x="31" y="279"/>
                    <a:pt x="33" y="283"/>
                  </a:cubicBezTo>
                  <a:cubicBezTo>
                    <a:pt x="33" y="284"/>
                    <a:pt x="34" y="284"/>
                    <a:pt x="35" y="283"/>
                  </a:cubicBezTo>
                  <a:cubicBezTo>
                    <a:pt x="36" y="283"/>
                    <a:pt x="37" y="282"/>
                    <a:pt x="36" y="281"/>
                  </a:cubicBezTo>
                  <a:cubicBezTo>
                    <a:pt x="34" y="277"/>
                    <a:pt x="32" y="274"/>
                    <a:pt x="30" y="270"/>
                  </a:cubicBezTo>
                  <a:cubicBezTo>
                    <a:pt x="30" y="269"/>
                    <a:pt x="29" y="269"/>
                    <a:pt x="28" y="269"/>
                  </a:cubicBezTo>
                  <a:cubicBezTo>
                    <a:pt x="27" y="270"/>
                    <a:pt x="26" y="271"/>
                    <a:pt x="27" y="272"/>
                  </a:cubicBezTo>
                  <a:close/>
                  <a:moveTo>
                    <a:pt x="17" y="250"/>
                  </a:moveTo>
                  <a:cubicBezTo>
                    <a:pt x="18" y="254"/>
                    <a:pt x="20" y="257"/>
                    <a:pt x="22" y="261"/>
                  </a:cubicBezTo>
                  <a:cubicBezTo>
                    <a:pt x="22" y="262"/>
                    <a:pt x="23" y="263"/>
                    <a:pt x="24" y="262"/>
                  </a:cubicBezTo>
                  <a:cubicBezTo>
                    <a:pt x="25" y="262"/>
                    <a:pt x="26" y="261"/>
                    <a:pt x="25" y="260"/>
                  </a:cubicBezTo>
                  <a:cubicBezTo>
                    <a:pt x="24" y="256"/>
                    <a:pt x="22" y="252"/>
                    <a:pt x="21" y="249"/>
                  </a:cubicBezTo>
                  <a:cubicBezTo>
                    <a:pt x="20" y="248"/>
                    <a:pt x="19" y="247"/>
                    <a:pt x="18" y="247"/>
                  </a:cubicBezTo>
                  <a:cubicBezTo>
                    <a:pt x="17" y="248"/>
                    <a:pt x="16" y="249"/>
                    <a:pt x="17" y="250"/>
                  </a:cubicBezTo>
                  <a:close/>
                  <a:moveTo>
                    <a:pt x="9" y="227"/>
                  </a:moveTo>
                  <a:cubicBezTo>
                    <a:pt x="10" y="231"/>
                    <a:pt x="11" y="235"/>
                    <a:pt x="13" y="239"/>
                  </a:cubicBezTo>
                  <a:cubicBezTo>
                    <a:pt x="13" y="240"/>
                    <a:pt x="14" y="240"/>
                    <a:pt x="15" y="240"/>
                  </a:cubicBezTo>
                  <a:cubicBezTo>
                    <a:pt x="16" y="240"/>
                    <a:pt x="17" y="238"/>
                    <a:pt x="16" y="237"/>
                  </a:cubicBezTo>
                  <a:cubicBezTo>
                    <a:pt x="15" y="234"/>
                    <a:pt x="14" y="230"/>
                    <a:pt x="13" y="226"/>
                  </a:cubicBezTo>
                  <a:cubicBezTo>
                    <a:pt x="12" y="225"/>
                    <a:pt x="11" y="224"/>
                    <a:pt x="10" y="225"/>
                  </a:cubicBezTo>
                  <a:cubicBezTo>
                    <a:pt x="9" y="225"/>
                    <a:pt x="9" y="226"/>
                    <a:pt x="9" y="227"/>
                  </a:cubicBezTo>
                  <a:close/>
                  <a:moveTo>
                    <a:pt x="4" y="204"/>
                  </a:moveTo>
                  <a:cubicBezTo>
                    <a:pt x="4" y="208"/>
                    <a:pt x="5" y="212"/>
                    <a:pt x="6" y="215"/>
                  </a:cubicBezTo>
                  <a:cubicBezTo>
                    <a:pt x="6" y="217"/>
                    <a:pt x="7" y="217"/>
                    <a:pt x="8" y="217"/>
                  </a:cubicBezTo>
                  <a:cubicBezTo>
                    <a:pt x="9" y="217"/>
                    <a:pt x="10" y="216"/>
                    <a:pt x="10" y="215"/>
                  </a:cubicBezTo>
                  <a:cubicBezTo>
                    <a:pt x="9" y="211"/>
                    <a:pt x="8" y="207"/>
                    <a:pt x="7" y="203"/>
                  </a:cubicBezTo>
                  <a:cubicBezTo>
                    <a:pt x="7" y="202"/>
                    <a:pt x="6" y="201"/>
                    <a:pt x="5" y="201"/>
                  </a:cubicBezTo>
                  <a:cubicBezTo>
                    <a:pt x="4" y="201"/>
                    <a:pt x="3" y="203"/>
                    <a:pt x="4" y="204"/>
                  </a:cubicBezTo>
                  <a:close/>
                  <a:moveTo>
                    <a:pt x="1" y="180"/>
                  </a:moveTo>
                  <a:cubicBezTo>
                    <a:pt x="1" y="184"/>
                    <a:pt x="1" y="188"/>
                    <a:pt x="2" y="192"/>
                  </a:cubicBezTo>
                  <a:cubicBezTo>
                    <a:pt x="2" y="193"/>
                    <a:pt x="3" y="194"/>
                    <a:pt x="4" y="193"/>
                  </a:cubicBezTo>
                  <a:cubicBezTo>
                    <a:pt x="5" y="193"/>
                    <a:pt x="6" y="192"/>
                    <a:pt x="6" y="191"/>
                  </a:cubicBezTo>
                  <a:cubicBezTo>
                    <a:pt x="5" y="187"/>
                    <a:pt x="5" y="183"/>
                    <a:pt x="5" y="179"/>
                  </a:cubicBezTo>
                  <a:cubicBezTo>
                    <a:pt x="5" y="178"/>
                    <a:pt x="4" y="177"/>
                    <a:pt x="3" y="177"/>
                  </a:cubicBezTo>
                  <a:cubicBezTo>
                    <a:pt x="1" y="178"/>
                    <a:pt x="1" y="178"/>
                    <a:pt x="1" y="180"/>
                  </a:cubicBezTo>
                  <a:close/>
                  <a:moveTo>
                    <a:pt x="0" y="155"/>
                  </a:moveTo>
                  <a:cubicBezTo>
                    <a:pt x="0" y="159"/>
                    <a:pt x="0" y="162"/>
                    <a:pt x="0" y="166"/>
                  </a:cubicBezTo>
                  <a:cubicBezTo>
                    <a:pt x="0" y="166"/>
                    <a:pt x="0" y="167"/>
                    <a:pt x="0" y="167"/>
                  </a:cubicBezTo>
                  <a:cubicBezTo>
                    <a:pt x="0" y="169"/>
                    <a:pt x="1" y="169"/>
                    <a:pt x="2" y="169"/>
                  </a:cubicBezTo>
                  <a:cubicBezTo>
                    <a:pt x="3" y="169"/>
                    <a:pt x="4" y="169"/>
                    <a:pt x="4" y="167"/>
                  </a:cubicBezTo>
                  <a:cubicBezTo>
                    <a:pt x="4" y="167"/>
                    <a:pt x="4" y="166"/>
                    <a:pt x="4" y="166"/>
                  </a:cubicBezTo>
                  <a:cubicBezTo>
                    <a:pt x="4" y="162"/>
                    <a:pt x="4" y="159"/>
                    <a:pt x="4" y="156"/>
                  </a:cubicBezTo>
                  <a:cubicBezTo>
                    <a:pt x="5" y="154"/>
                    <a:pt x="4" y="154"/>
                    <a:pt x="3" y="153"/>
                  </a:cubicBezTo>
                  <a:cubicBezTo>
                    <a:pt x="1" y="153"/>
                    <a:pt x="1" y="154"/>
                    <a:pt x="0" y="155"/>
                  </a:cubicBezTo>
                  <a:close/>
                  <a:moveTo>
                    <a:pt x="3" y="131"/>
                  </a:moveTo>
                  <a:cubicBezTo>
                    <a:pt x="2" y="135"/>
                    <a:pt x="2" y="139"/>
                    <a:pt x="1" y="143"/>
                  </a:cubicBezTo>
                  <a:cubicBezTo>
                    <a:pt x="1" y="144"/>
                    <a:pt x="2" y="145"/>
                    <a:pt x="3" y="145"/>
                  </a:cubicBezTo>
                  <a:cubicBezTo>
                    <a:pt x="4" y="146"/>
                    <a:pt x="5" y="145"/>
                    <a:pt x="5" y="144"/>
                  </a:cubicBezTo>
                  <a:cubicBezTo>
                    <a:pt x="6" y="140"/>
                    <a:pt x="6" y="136"/>
                    <a:pt x="7" y="132"/>
                  </a:cubicBezTo>
                  <a:cubicBezTo>
                    <a:pt x="7" y="131"/>
                    <a:pt x="6" y="130"/>
                    <a:pt x="5" y="130"/>
                  </a:cubicBezTo>
                  <a:cubicBezTo>
                    <a:pt x="4" y="129"/>
                    <a:pt x="3" y="130"/>
                    <a:pt x="3" y="131"/>
                  </a:cubicBezTo>
                  <a:close/>
                  <a:moveTo>
                    <a:pt x="8" y="108"/>
                  </a:moveTo>
                  <a:cubicBezTo>
                    <a:pt x="7" y="111"/>
                    <a:pt x="6" y="115"/>
                    <a:pt x="5" y="119"/>
                  </a:cubicBezTo>
                  <a:cubicBezTo>
                    <a:pt x="5" y="120"/>
                    <a:pt x="5" y="122"/>
                    <a:pt x="7" y="122"/>
                  </a:cubicBezTo>
                  <a:cubicBezTo>
                    <a:pt x="8" y="122"/>
                    <a:pt x="9" y="121"/>
                    <a:pt x="9" y="120"/>
                  </a:cubicBezTo>
                  <a:cubicBezTo>
                    <a:pt x="10" y="116"/>
                    <a:pt x="11" y="112"/>
                    <a:pt x="12" y="109"/>
                  </a:cubicBezTo>
                  <a:cubicBezTo>
                    <a:pt x="12" y="108"/>
                    <a:pt x="11" y="106"/>
                    <a:pt x="10" y="106"/>
                  </a:cubicBezTo>
                  <a:cubicBezTo>
                    <a:pt x="9" y="106"/>
                    <a:pt x="8" y="107"/>
                    <a:pt x="8" y="108"/>
                  </a:cubicBezTo>
                  <a:close/>
                  <a:moveTo>
                    <a:pt x="15" y="84"/>
                  </a:moveTo>
                  <a:cubicBezTo>
                    <a:pt x="13" y="88"/>
                    <a:pt x="12" y="92"/>
                    <a:pt x="11" y="96"/>
                  </a:cubicBezTo>
                  <a:cubicBezTo>
                    <a:pt x="11" y="97"/>
                    <a:pt x="11" y="98"/>
                    <a:pt x="12" y="98"/>
                  </a:cubicBezTo>
                  <a:cubicBezTo>
                    <a:pt x="13" y="99"/>
                    <a:pt x="14" y="98"/>
                    <a:pt x="15" y="97"/>
                  </a:cubicBezTo>
                  <a:cubicBezTo>
                    <a:pt x="16" y="93"/>
                    <a:pt x="17" y="90"/>
                    <a:pt x="19" y="86"/>
                  </a:cubicBezTo>
                  <a:cubicBezTo>
                    <a:pt x="19" y="85"/>
                    <a:pt x="18" y="84"/>
                    <a:pt x="17" y="83"/>
                  </a:cubicBezTo>
                  <a:cubicBezTo>
                    <a:pt x="16" y="83"/>
                    <a:pt x="15" y="83"/>
                    <a:pt x="15" y="84"/>
                  </a:cubicBezTo>
                  <a:close/>
                  <a:moveTo>
                    <a:pt x="24" y="62"/>
                  </a:moveTo>
                  <a:cubicBezTo>
                    <a:pt x="22" y="66"/>
                    <a:pt x="21" y="69"/>
                    <a:pt x="19" y="73"/>
                  </a:cubicBezTo>
                  <a:cubicBezTo>
                    <a:pt x="19" y="74"/>
                    <a:pt x="19" y="75"/>
                    <a:pt x="20" y="76"/>
                  </a:cubicBezTo>
                  <a:cubicBezTo>
                    <a:pt x="21" y="76"/>
                    <a:pt x="22" y="76"/>
                    <a:pt x="23" y="75"/>
                  </a:cubicBezTo>
                  <a:cubicBezTo>
                    <a:pt x="24" y="71"/>
                    <a:pt x="26" y="67"/>
                    <a:pt x="28" y="64"/>
                  </a:cubicBezTo>
                  <a:cubicBezTo>
                    <a:pt x="28" y="63"/>
                    <a:pt x="28" y="62"/>
                    <a:pt x="27" y="61"/>
                  </a:cubicBezTo>
                  <a:cubicBezTo>
                    <a:pt x="26" y="61"/>
                    <a:pt x="24" y="61"/>
                    <a:pt x="24" y="62"/>
                  </a:cubicBezTo>
                  <a:close/>
                  <a:moveTo>
                    <a:pt x="35" y="41"/>
                  </a:moveTo>
                  <a:cubicBezTo>
                    <a:pt x="33" y="44"/>
                    <a:pt x="31" y="47"/>
                    <a:pt x="29" y="51"/>
                  </a:cubicBezTo>
                  <a:cubicBezTo>
                    <a:pt x="29" y="52"/>
                    <a:pt x="29" y="53"/>
                    <a:pt x="30" y="54"/>
                  </a:cubicBezTo>
                  <a:cubicBezTo>
                    <a:pt x="31" y="54"/>
                    <a:pt x="32" y="54"/>
                    <a:pt x="33" y="53"/>
                  </a:cubicBezTo>
                  <a:cubicBezTo>
                    <a:pt x="35" y="49"/>
                    <a:pt x="37" y="46"/>
                    <a:pt x="38" y="43"/>
                  </a:cubicBezTo>
                  <a:cubicBezTo>
                    <a:pt x="39" y="42"/>
                    <a:pt x="39" y="40"/>
                    <a:pt x="38" y="40"/>
                  </a:cubicBezTo>
                  <a:cubicBezTo>
                    <a:pt x="37" y="39"/>
                    <a:pt x="36" y="40"/>
                    <a:pt x="35" y="41"/>
                  </a:cubicBezTo>
                  <a:close/>
                  <a:moveTo>
                    <a:pt x="48" y="20"/>
                  </a:moveTo>
                  <a:cubicBezTo>
                    <a:pt x="46" y="23"/>
                    <a:pt x="43" y="26"/>
                    <a:pt x="41" y="30"/>
                  </a:cubicBezTo>
                  <a:cubicBezTo>
                    <a:pt x="41" y="31"/>
                    <a:pt x="41" y="32"/>
                    <a:pt x="42" y="33"/>
                  </a:cubicBezTo>
                  <a:cubicBezTo>
                    <a:pt x="43" y="34"/>
                    <a:pt x="44" y="33"/>
                    <a:pt x="45" y="32"/>
                  </a:cubicBezTo>
                  <a:cubicBezTo>
                    <a:pt x="47" y="29"/>
                    <a:pt x="49" y="25"/>
                    <a:pt x="51" y="22"/>
                  </a:cubicBezTo>
                  <a:cubicBezTo>
                    <a:pt x="52" y="21"/>
                    <a:pt x="51" y="20"/>
                    <a:pt x="51" y="20"/>
                  </a:cubicBezTo>
                  <a:cubicBezTo>
                    <a:pt x="50" y="19"/>
                    <a:pt x="48" y="19"/>
                    <a:pt x="48" y="20"/>
                  </a:cubicBezTo>
                  <a:close/>
                  <a:moveTo>
                    <a:pt x="63" y="1"/>
                  </a:moveTo>
                  <a:cubicBezTo>
                    <a:pt x="63" y="1"/>
                    <a:pt x="60" y="4"/>
                    <a:pt x="55" y="10"/>
                  </a:cubicBezTo>
                  <a:cubicBezTo>
                    <a:pt x="54" y="11"/>
                    <a:pt x="54" y="12"/>
                    <a:pt x="55" y="13"/>
                  </a:cubicBezTo>
                  <a:cubicBezTo>
                    <a:pt x="56" y="14"/>
                    <a:pt x="57" y="14"/>
                    <a:pt x="58" y="13"/>
                  </a:cubicBezTo>
                  <a:cubicBezTo>
                    <a:pt x="60" y="10"/>
                    <a:pt x="62" y="7"/>
                    <a:pt x="64" y="6"/>
                  </a:cubicBezTo>
                  <a:cubicBezTo>
                    <a:pt x="64" y="5"/>
                    <a:pt x="65" y="4"/>
                    <a:pt x="65" y="4"/>
                  </a:cubicBezTo>
                  <a:cubicBezTo>
                    <a:pt x="65" y="4"/>
                    <a:pt x="66" y="3"/>
                    <a:pt x="66" y="3"/>
                  </a:cubicBezTo>
                  <a:cubicBezTo>
                    <a:pt x="66" y="3"/>
                    <a:pt x="66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9" name="Freeform 614"/>
            <p:cNvSpPr>
              <a:spLocks noEditPoints="1"/>
            </p:cNvSpPr>
            <p:nvPr/>
          </p:nvSpPr>
          <p:spPr bwMode="auto">
            <a:xfrm rot="16200000">
              <a:off x="3427605" y="-593499"/>
              <a:ext cx="983668" cy="2894420"/>
            </a:xfrm>
            <a:custGeom>
              <a:avLst/>
              <a:gdLst>
                <a:gd name="T0" fmla="*/ 128 w 169"/>
                <a:gd name="T1" fmla="*/ 488 h 498"/>
                <a:gd name="T2" fmla="*/ 132 w 169"/>
                <a:gd name="T3" fmla="*/ 479 h 498"/>
                <a:gd name="T4" fmla="*/ 148 w 169"/>
                <a:gd name="T5" fmla="*/ 445 h 498"/>
                <a:gd name="T6" fmla="*/ 151 w 169"/>
                <a:gd name="T7" fmla="*/ 443 h 498"/>
                <a:gd name="T8" fmla="*/ 156 w 169"/>
                <a:gd name="T9" fmla="*/ 435 h 498"/>
                <a:gd name="T10" fmla="*/ 159 w 169"/>
                <a:gd name="T11" fmla="*/ 411 h 498"/>
                <a:gd name="T12" fmla="*/ 161 w 169"/>
                <a:gd name="T13" fmla="*/ 399 h 498"/>
                <a:gd name="T14" fmla="*/ 168 w 169"/>
                <a:gd name="T15" fmla="*/ 376 h 498"/>
                <a:gd name="T16" fmla="*/ 165 w 169"/>
                <a:gd name="T17" fmla="*/ 363 h 498"/>
                <a:gd name="T18" fmla="*/ 167 w 169"/>
                <a:gd name="T19" fmla="*/ 349 h 498"/>
                <a:gd name="T20" fmla="*/ 168 w 169"/>
                <a:gd name="T21" fmla="*/ 339 h 498"/>
                <a:gd name="T22" fmla="*/ 162 w 169"/>
                <a:gd name="T23" fmla="*/ 316 h 498"/>
                <a:gd name="T24" fmla="*/ 160 w 169"/>
                <a:gd name="T25" fmla="*/ 304 h 498"/>
                <a:gd name="T26" fmla="*/ 160 w 169"/>
                <a:gd name="T27" fmla="*/ 280 h 498"/>
                <a:gd name="T28" fmla="*/ 155 w 169"/>
                <a:gd name="T29" fmla="*/ 270 h 498"/>
                <a:gd name="T30" fmla="*/ 143 w 169"/>
                <a:gd name="T31" fmla="*/ 234 h 498"/>
                <a:gd name="T32" fmla="*/ 145 w 169"/>
                <a:gd name="T33" fmla="*/ 232 h 498"/>
                <a:gd name="T34" fmla="*/ 143 w 169"/>
                <a:gd name="T35" fmla="*/ 222 h 498"/>
                <a:gd name="T36" fmla="*/ 132 w 169"/>
                <a:gd name="T37" fmla="*/ 200 h 498"/>
                <a:gd name="T38" fmla="*/ 128 w 169"/>
                <a:gd name="T39" fmla="*/ 189 h 498"/>
                <a:gd name="T40" fmla="*/ 122 w 169"/>
                <a:gd name="T41" fmla="*/ 165 h 498"/>
                <a:gd name="T42" fmla="*/ 117 w 169"/>
                <a:gd name="T43" fmla="*/ 157 h 498"/>
                <a:gd name="T44" fmla="*/ 100 w 169"/>
                <a:gd name="T45" fmla="*/ 123 h 498"/>
                <a:gd name="T46" fmla="*/ 101 w 169"/>
                <a:gd name="T47" fmla="*/ 120 h 498"/>
                <a:gd name="T48" fmla="*/ 99 w 169"/>
                <a:gd name="T49" fmla="*/ 110 h 498"/>
                <a:gd name="T50" fmla="*/ 86 w 169"/>
                <a:gd name="T51" fmla="*/ 89 h 498"/>
                <a:gd name="T52" fmla="*/ 83 w 169"/>
                <a:gd name="T53" fmla="*/ 78 h 498"/>
                <a:gd name="T54" fmla="*/ 84 w 169"/>
                <a:gd name="T55" fmla="*/ 65 h 498"/>
                <a:gd name="T56" fmla="*/ 85 w 169"/>
                <a:gd name="T57" fmla="*/ 29 h 498"/>
                <a:gd name="T58" fmla="*/ 88 w 169"/>
                <a:gd name="T59" fmla="*/ 28 h 498"/>
                <a:gd name="T60" fmla="*/ 95 w 169"/>
                <a:gd name="T61" fmla="*/ 21 h 498"/>
                <a:gd name="T62" fmla="*/ 112 w 169"/>
                <a:gd name="T63" fmla="*/ 4 h 498"/>
                <a:gd name="T64" fmla="*/ 124 w 169"/>
                <a:gd name="T65" fmla="*/ 1 h 498"/>
                <a:gd name="T66" fmla="*/ 147 w 169"/>
                <a:gd name="T67" fmla="*/ 7 h 498"/>
                <a:gd name="T68" fmla="*/ 156 w 169"/>
                <a:gd name="T69" fmla="*/ 10 h 498"/>
                <a:gd name="T70" fmla="*/ 166 w 169"/>
                <a:gd name="T71" fmla="*/ 45 h 498"/>
                <a:gd name="T72" fmla="*/ 163 w 169"/>
                <a:gd name="T73" fmla="*/ 42 h 498"/>
                <a:gd name="T74" fmla="*/ 161 w 169"/>
                <a:gd name="T75" fmla="*/ 57 h 498"/>
                <a:gd name="T76" fmla="*/ 155 w 169"/>
                <a:gd name="T77" fmla="*/ 67 h 498"/>
                <a:gd name="T78" fmla="*/ 134 w 169"/>
                <a:gd name="T79" fmla="*/ 78 h 498"/>
                <a:gd name="T80" fmla="*/ 123 w 169"/>
                <a:gd name="T81" fmla="*/ 85 h 498"/>
                <a:gd name="T82" fmla="*/ 109 w 169"/>
                <a:gd name="T83" fmla="*/ 84 h 498"/>
                <a:gd name="T84" fmla="*/ 99 w 169"/>
                <a:gd name="T85" fmla="*/ 80 h 498"/>
                <a:gd name="T86" fmla="*/ 75 w 169"/>
                <a:gd name="T87" fmla="*/ 78 h 498"/>
                <a:gd name="T88" fmla="*/ 64 w 169"/>
                <a:gd name="T89" fmla="*/ 74 h 498"/>
                <a:gd name="T90" fmla="*/ 44 w 169"/>
                <a:gd name="T91" fmla="*/ 60 h 498"/>
                <a:gd name="T92" fmla="*/ 34 w 169"/>
                <a:gd name="T93" fmla="*/ 57 h 498"/>
                <a:gd name="T94" fmla="*/ 2 w 169"/>
                <a:gd name="T95" fmla="*/ 39 h 498"/>
                <a:gd name="T96" fmla="*/ 1 w 169"/>
                <a:gd name="T97" fmla="*/ 39 h 498"/>
                <a:gd name="T98" fmla="*/ 1 w 169"/>
                <a:gd name="T99" fmla="*/ 39 h 498"/>
                <a:gd name="T100" fmla="*/ 6 w 169"/>
                <a:gd name="T101" fmla="*/ 37 h 498"/>
                <a:gd name="T102" fmla="*/ 0 w 169"/>
                <a:gd name="T103" fmla="*/ 3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9" h="498">
                  <a:moveTo>
                    <a:pt x="125" y="486"/>
                  </a:moveTo>
                  <a:cubicBezTo>
                    <a:pt x="123" y="489"/>
                    <a:pt x="121" y="492"/>
                    <a:pt x="118" y="494"/>
                  </a:cubicBezTo>
                  <a:cubicBezTo>
                    <a:pt x="118" y="495"/>
                    <a:pt x="118" y="497"/>
                    <a:pt x="119" y="497"/>
                  </a:cubicBezTo>
                  <a:cubicBezTo>
                    <a:pt x="120" y="498"/>
                    <a:pt x="121" y="498"/>
                    <a:pt x="122" y="497"/>
                  </a:cubicBezTo>
                  <a:cubicBezTo>
                    <a:pt x="124" y="494"/>
                    <a:pt x="126" y="491"/>
                    <a:pt x="128" y="488"/>
                  </a:cubicBezTo>
                  <a:cubicBezTo>
                    <a:pt x="129" y="487"/>
                    <a:pt x="129" y="486"/>
                    <a:pt x="128" y="485"/>
                  </a:cubicBezTo>
                  <a:cubicBezTo>
                    <a:pt x="127" y="485"/>
                    <a:pt x="126" y="485"/>
                    <a:pt x="125" y="486"/>
                  </a:cubicBezTo>
                  <a:close/>
                  <a:moveTo>
                    <a:pt x="138" y="466"/>
                  </a:moveTo>
                  <a:cubicBezTo>
                    <a:pt x="136" y="469"/>
                    <a:pt x="134" y="473"/>
                    <a:pt x="132" y="476"/>
                  </a:cubicBezTo>
                  <a:cubicBezTo>
                    <a:pt x="131" y="477"/>
                    <a:pt x="131" y="478"/>
                    <a:pt x="132" y="479"/>
                  </a:cubicBezTo>
                  <a:cubicBezTo>
                    <a:pt x="133" y="479"/>
                    <a:pt x="135" y="479"/>
                    <a:pt x="135" y="478"/>
                  </a:cubicBezTo>
                  <a:cubicBezTo>
                    <a:pt x="137" y="475"/>
                    <a:pt x="139" y="471"/>
                    <a:pt x="141" y="468"/>
                  </a:cubicBezTo>
                  <a:cubicBezTo>
                    <a:pt x="142" y="467"/>
                    <a:pt x="142" y="466"/>
                    <a:pt x="141" y="465"/>
                  </a:cubicBezTo>
                  <a:cubicBezTo>
                    <a:pt x="140" y="465"/>
                    <a:pt x="138" y="465"/>
                    <a:pt x="138" y="466"/>
                  </a:cubicBezTo>
                  <a:close/>
                  <a:moveTo>
                    <a:pt x="148" y="445"/>
                  </a:moveTo>
                  <a:cubicBezTo>
                    <a:pt x="147" y="448"/>
                    <a:pt x="145" y="452"/>
                    <a:pt x="143" y="455"/>
                  </a:cubicBezTo>
                  <a:cubicBezTo>
                    <a:pt x="143" y="456"/>
                    <a:pt x="143" y="458"/>
                    <a:pt x="144" y="458"/>
                  </a:cubicBezTo>
                  <a:cubicBezTo>
                    <a:pt x="145" y="459"/>
                    <a:pt x="147" y="458"/>
                    <a:pt x="147" y="457"/>
                  </a:cubicBezTo>
                  <a:cubicBezTo>
                    <a:pt x="149" y="453"/>
                    <a:pt x="151" y="450"/>
                    <a:pt x="152" y="446"/>
                  </a:cubicBezTo>
                  <a:cubicBezTo>
                    <a:pt x="152" y="445"/>
                    <a:pt x="152" y="444"/>
                    <a:pt x="151" y="443"/>
                  </a:cubicBezTo>
                  <a:cubicBezTo>
                    <a:pt x="150" y="443"/>
                    <a:pt x="149" y="444"/>
                    <a:pt x="148" y="445"/>
                  </a:cubicBezTo>
                  <a:close/>
                  <a:moveTo>
                    <a:pt x="156" y="422"/>
                  </a:moveTo>
                  <a:cubicBezTo>
                    <a:pt x="155" y="426"/>
                    <a:pt x="154" y="430"/>
                    <a:pt x="153" y="433"/>
                  </a:cubicBezTo>
                  <a:cubicBezTo>
                    <a:pt x="152" y="435"/>
                    <a:pt x="153" y="436"/>
                    <a:pt x="154" y="436"/>
                  </a:cubicBezTo>
                  <a:cubicBezTo>
                    <a:pt x="155" y="436"/>
                    <a:pt x="156" y="436"/>
                    <a:pt x="156" y="435"/>
                  </a:cubicBezTo>
                  <a:cubicBezTo>
                    <a:pt x="158" y="431"/>
                    <a:pt x="159" y="427"/>
                    <a:pt x="160" y="423"/>
                  </a:cubicBezTo>
                  <a:cubicBezTo>
                    <a:pt x="160" y="422"/>
                    <a:pt x="160" y="421"/>
                    <a:pt x="159" y="421"/>
                  </a:cubicBezTo>
                  <a:cubicBezTo>
                    <a:pt x="158" y="420"/>
                    <a:pt x="156" y="421"/>
                    <a:pt x="156" y="422"/>
                  </a:cubicBezTo>
                  <a:close/>
                  <a:moveTo>
                    <a:pt x="161" y="399"/>
                  </a:moveTo>
                  <a:cubicBezTo>
                    <a:pt x="161" y="403"/>
                    <a:pt x="160" y="407"/>
                    <a:pt x="159" y="411"/>
                  </a:cubicBezTo>
                  <a:cubicBezTo>
                    <a:pt x="159" y="412"/>
                    <a:pt x="160" y="413"/>
                    <a:pt x="161" y="413"/>
                  </a:cubicBezTo>
                  <a:cubicBezTo>
                    <a:pt x="162" y="413"/>
                    <a:pt x="163" y="413"/>
                    <a:pt x="163" y="412"/>
                  </a:cubicBezTo>
                  <a:cubicBezTo>
                    <a:pt x="164" y="408"/>
                    <a:pt x="165" y="404"/>
                    <a:pt x="165" y="400"/>
                  </a:cubicBezTo>
                  <a:cubicBezTo>
                    <a:pt x="166" y="399"/>
                    <a:pt x="165" y="398"/>
                    <a:pt x="164" y="397"/>
                  </a:cubicBezTo>
                  <a:cubicBezTo>
                    <a:pt x="163" y="397"/>
                    <a:pt x="162" y="398"/>
                    <a:pt x="161" y="399"/>
                  </a:cubicBezTo>
                  <a:close/>
                  <a:moveTo>
                    <a:pt x="164" y="375"/>
                  </a:moveTo>
                  <a:cubicBezTo>
                    <a:pt x="164" y="379"/>
                    <a:pt x="164" y="383"/>
                    <a:pt x="163" y="387"/>
                  </a:cubicBezTo>
                  <a:cubicBezTo>
                    <a:pt x="163" y="388"/>
                    <a:pt x="164" y="389"/>
                    <a:pt x="165" y="389"/>
                  </a:cubicBezTo>
                  <a:cubicBezTo>
                    <a:pt x="166" y="390"/>
                    <a:pt x="167" y="389"/>
                    <a:pt x="167" y="388"/>
                  </a:cubicBezTo>
                  <a:cubicBezTo>
                    <a:pt x="168" y="384"/>
                    <a:pt x="168" y="380"/>
                    <a:pt x="168" y="376"/>
                  </a:cubicBezTo>
                  <a:cubicBezTo>
                    <a:pt x="168" y="375"/>
                    <a:pt x="167" y="374"/>
                    <a:pt x="166" y="373"/>
                  </a:cubicBezTo>
                  <a:cubicBezTo>
                    <a:pt x="165" y="373"/>
                    <a:pt x="164" y="374"/>
                    <a:pt x="164" y="375"/>
                  </a:cubicBezTo>
                  <a:close/>
                  <a:moveTo>
                    <a:pt x="165" y="352"/>
                  </a:moveTo>
                  <a:cubicBezTo>
                    <a:pt x="165" y="353"/>
                    <a:pt x="165" y="355"/>
                    <a:pt x="165" y="357"/>
                  </a:cubicBezTo>
                  <a:cubicBezTo>
                    <a:pt x="165" y="359"/>
                    <a:pt x="165" y="361"/>
                    <a:pt x="165" y="363"/>
                  </a:cubicBezTo>
                  <a:cubicBezTo>
                    <a:pt x="165" y="365"/>
                    <a:pt x="166" y="365"/>
                    <a:pt x="167" y="365"/>
                  </a:cubicBezTo>
                  <a:cubicBezTo>
                    <a:pt x="168" y="366"/>
                    <a:pt x="169" y="365"/>
                    <a:pt x="169" y="364"/>
                  </a:cubicBezTo>
                  <a:cubicBezTo>
                    <a:pt x="169" y="361"/>
                    <a:pt x="169" y="359"/>
                    <a:pt x="169" y="357"/>
                  </a:cubicBezTo>
                  <a:cubicBezTo>
                    <a:pt x="169" y="355"/>
                    <a:pt x="169" y="353"/>
                    <a:pt x="169" y="351"/>
                  </a:cubicBezTo>
                  <a:cubicBezTo>
                    <a:pt x="169" y="350"/>
                    <a:pt x="168" y="349"/>
                    <a:pt x="167" y="349"/>
                  </a:cubicBezTo>
                  <a:cubicBezTo>
                    <a:pt x="166" y="350"/>
                    <a:pt x="165" y="350"/>
                    <a:pt x="165" y="352"/>
                  </a:cubicBezTo>
                  <a:close/>
                  <a:moveTo>
                    <a:pt x="163" y="328"/>
                  </a:moveTo>
                  <a:cubicBezTo>
                    <a:pt x="164" y="332"/>
                    <a:pt x="164" y="336"/>
                    <a:pt x="164" y="340"/>
                  </a:cubicBezTo>
                  <a:cubicBezTo>
                    <a:pt x="164" y="341"/>
                    <a:pt x="165" y="342"/>
                    <a:pt x="166" y="341"/>
                  </a:cubicBezTo>
                  <a:cubicBezTo>
                    <a:pt x="167" y="341"/>
                    <a:pt x="168" y="340"/>
                    <a:pt x="168" y="339"/>
                  </a:cubicBezTo>
                  <a:cubicBezTo>
                    <a:pt x="168" y="335"/>
                    <a:pt x="168" y="331"/>
                    <a:pt x="167" y="327"/>
                  </a:cubicBezTo>
                  <a:cubicBezTo>
                    <a:pt x="167" y="326"/>
                    <a:pt x="166" y="325"/>
                    <a:pt x="165" y="326"/>
                  </a:cubicBezTo>
                  <a:cubicBezTo>
                    <a:pt x="164" y="326"/>
                    <a:pt x="163" y="327"/>
                    <a:pt x="163" y="328"/>
                  </a:cubicBezTo>
                  <a:close/>
                  <a:moveTo>
                    <a:pt x="160" y="304"/>
                  </a:moveTo>
                  <a:cubicBezTo>
                    <a:pt x="161" y="308"/>
                    <a:pt x="161" y="312"/>
                    <a:pt x="162" y="316"/>
                  </a:cubicBezTo>
                  <a:cubicBezTo>
                    <a:pt x="162" y="317"/>
                    <a:pt x="163" y="318"/>
                    <a:pt x="164" y="318"/>
                  </a:cubicBezTo>
                  <a:cubicBezTo>
                    <a:pt x="165" y="317"/>
                    <a:pt x="166" y="316"/>
                    <a:pt x="166" y="315"/>
                  </a:cubicBezTo>
                  <a:cubicBezTo>
                    <a:pt x="165" y="311"/>
                    <a:pt x="165" y="307"/>
                    <a:pt x="164" y="303"/>
                  </a:cubicBezTo>
                  <a:cubicBezTo>
                    <a:pt x="164" y="302"/>
                    <a:pt x="163" y="302"/>
                    <a:pt x="162" y="302"/>
                  </a:cubicBezTo>
                  <a:cubicBezTo>
                    <a:pt x="161" y="302"/>
                    <a:pt x="160" y="303"/>
                    <a:pt x="160" y="304"/>
                  </a:cubicBezTo>
                  <a:close/>
                  <a:moveTo>
                    <a:pt x="156" y="281"/>
                  </a:moveTo>
                  <a:cubicBezTo>
                    <a:pt x="157" y="284"/>
                    <a:pt x="157" y="288"/>
                    <a:pt x="158" y="292"/>
                  </a:cubicBezTo>
                  <a:cubicBezTo>
                    <a:pt x="158" y="293"/>
                    <a:pt x="159" y="294"/>
                    <a:pt x="160" y="294"/>
                  </a:cubicBezTo>
                  <a:cubicBezTo>
                    <a:pt x="162" y="294"/>
                    <a:pt x="162" y="293"/>
                    <a:pt x="162" y="291"/>
                  </a:cubicBezTo>
                  <a:cubicBezTo>
                    <a:pt x="161" y="288"/>
                    <a:pt x="161" y="284"/>
                    <a:pt x="160" y="280"/>
                  </a:cubicBezTo>
                  <a:cubicBezTo>
                    <a:pt x="159" y="279"/>
                    <a:pt x="158" y="278"/>
                    <a:pt x="157" y="278"/>
                  </a:cubicBezTo>
                  <a:cubicBezTo>
                    <a:pt x="156" y="278"/>
                    <a:pt x="155" y="279"/>
                    <a:pt x="156" y="281"/>
                  </a:cubicBezTo>
                  <a:close/>
                  <a:moveTo>
                    <a:pt x="150" y="257"/>
                  </a:moveTo>
                  <a:cubicBezTo>
                    <a:pt x="151" y="261"/>
                    <a:pt x="152" y="265"/>
                    <a:pt x="153" y="269"/>
                  </a:cubicBezTo>
                  <a:cubicBezTo>
                    <a:pt x="153" y="270"/>
                    <a:pt x="154" y="271"/>
                    <a:pt x="155" y="270"/>
                  </a:cubicBezTo>
                  <a:cubicBezTo>
                    <a:pt x="157" y="270"/>
                    <a:pt x="157" y="269"/>
                    <a:pt x="157" y="268"/>
                  </a:cubicBezTo>
                  <a:cubicBezTo>
                    <a:pt x="156" y="264"/>
                    <a:pt x="155" y="260"/>
                    <a:pt x="154" y="256"/>
                  </a:cubicBezTo>
                  <a:cubicBezTo>
                    <a:pt x="154" y="255"/>
                    <a:pt x="152" y="255"/>
                    <a:pt x="151" y="255"/>
                  </a:cubicBezTo>
                  <a:cubicBezTo>
                    <a:pt x="150" y="255"/>
                    <a:pt x="150" y="256"/>
                    <a:pt x="150" y="257"/>
                  </a:cubicBezTo>
                  <a:close/>
                  <a:moveTo>
                    <a:pt x="143" y="234"/>
                  </a:moveTo>
                  <a:cubicBezTo>
                    <a:pt x="144" y="238"/>
                    <a:pt x="146" y="242"/>
                    <a:pt x="147" y="246"/>
                  </a:cubicBezTo>
                  <a:cubicBezTo>
                    <a:pt x="147" y="247"/>
                    <a:pt x="148" y="247"/>
                    <a:pt x="149" y="247"/>
                  </a:cubicBezTo>
                  <a:cubicBezTo>
                    <a:pt x="150" y="247"/>
                    <a:pt x="151" y="246"/>
                    <a:pt x="151" y="245"/>
                  </a:cubicBezTo>
                  <a:cubicBezTo>
                    <a:pt x="149" y="241"/>
                    <a:pt x="148" y="237"/>
                    <a:pt x="147" y="233"/>
                  </a:cubicBezTo>
                  <a:cubicBezTo>
                    <a:pt x="147" y="232"/>
                    <a:pt x="146" y="231"/>
                    <a:pt x="145" y="232"/>
                  </a:cubicBezTo>
                  <a:cubicBezTo>
                    <a:pt x="144" y="232"/>
                    <a:pt x="143" y="233"/>
                    <a:pt x="143" y="234"/>
                  </a:cubicBezTo>
                  <a:close/>
                  <a:moveTo>
                    <a:pt x="136" y="212"/>
                  </a:moveTo>
                  <a:cubicBezTo>
                    <a:pt x="137" y="215"/>
                    <a:pt x="138" y="219"/>
                    <a:pt x="140" y="223"/>
                  </a:cubicBezTo>
                  <a:cubicBezTo>
                    <a:pt x="140" y="224"/>
                    <a:pt x="141" y="225"/>
                    <a:pt x="142" y="224"/>
                  </a:cubicBezTo>
                  <a:cubicBezTo>
                    <a:pt x="143" y="224"/>
                    <a:pt x="144" y="223"/>
                    <a:pt x="143" y="222"/>
                  </a:cubicBezTo>
                  <a:cubicBezTo>
                    <a:pt x="142" y="218"/>
                    <a:pt x="141" y="214"/>
                    <a:pt x="140" y="210"/>
                  </a:cubicBezTo>
                  <a:cubicBezTo>
                    <a:pt x="139" y="209"/>
                    <a:pt x="138" y="209"/>
                    <a:pt x="137" y="209"/>
                  </a:cubicBezTo>
                  <a:cubicBezTo>
                    <a:pt x="136" y="209"/>
                    <a:pt x="135" y="211"/>
                    <a:pt x="136" y="212"/>
                  </a:cubicBezTo>
                  <a:close/>
                  <a:moveTo>
                    <a:pt x="128" y="189"/>
                  </a:moveTo>
                  <a:cubicBezTo>
                    <a:pt x="129" y="193"/>
                    <a:pt x="130" y="197"/>
                    <a:pt x="132" y="200"/>
                  </a:cubicBezTo>
                  <a:cubicBezTo>
                    <a:pt x="132" y="201"/>
                    <a:pt x="133" y="202"/>
                    <a:pt x="134" y="202"/>
                  </a:cubicBezTo>
                  <a:cubicBezTo>
                    <a:pt x="135" y="201"/>
                    <a:pt x="136" y="200"/>
                    <a:pt x="135" y="199"/>
                  </a:cubicBezTo>
                  <a:cubicBezTo>
                    <a:pt x="134" y="195"/>
                    <a:pt x="133" y="191"/>
                    <a:pt x="131" y="188"/>
                  </a:cubicBezTo>
                  <a:cubicBezTo>
                    <a:pt x="131" y="187"/>
                    <a:pt x="130" y="186"/>
                    <a:pt x="129" y="187"/>
                  </a:cubicBezTo>
                  <a:cubicBezTo>
                    <a:pt x="128" y="187"/>
                    <a:pt x="127" y="188"/>
                    <a:pt x="128" y="189"/>
                  </a:cubicBezTo>
                  <a:close/>
                  <a:moveTo>
                    <a:pt x="119" y="167"/>
                  </a:moveTo>
                  <a:cubicBezTo>
                    <a:pt x="120" y="171"/>
                    <a:pt x="122" y="174"/>
                    <a:pt x="123" y="178"/>
                  </a:cubicBezTo>
                  <a:cubicBezTo>
                    <a:pt x="124" y="179"/>
                    <a:pt x="125" y="180"/>
                    <a:pt x="126" y="179"/>
                  </a:cubicBezTo>
                  <a:cubicBezTo>
                    <a:pt x="127" y="179"/>
                    <a:pt x="127" y="178"/>
                    <a:pt x="127" y="177"/>
                  </a:cubicBezTo>
                  <a:cubicBezTo>
                    <a:pt x="125" y="173"/>
                    <a:pt x="124" y="169"/>
                    <a:pt x="122" y="165"/>
                  </a:cubicBezTo>
                  <a:cubicBezTo>
                    <a:pt x="122" y="164"/>
                    <a:pt x="121" y="164"/>
                    <a:pt x="120" y="164"/>
                  </a:cubicBezTo>
                  <a:cubicBezTo>
                    <a:pt x="119" y="165"/>
                    <a:pt x="118" y="166"/>
                    <a:pt x="119" y="167"/>
                  </a:cubicBezTo>
                  <a:close/>
                  <a:moveTo>
                    <a:pt x="110" y="145"/>
                  </a:moveTo>
                  <a:cubicBezTo>
                    <a:pt x="111" y="148"/>
                    <a:pt x="113" y="152"/>
                    <a:pt x="114" y="156"/>
                  </a:cubicBezTo>
                  <a:cubicBezTo>
                    <a:pt x="115" y="157"/>
                    <a:pt x="116" y="157"/>
                    <a:pt x="117" y="157"/>
                  </a:cubicBezTo>
                  <a:cubicBezTo>
                    <a:pt x="118" y="156"/>
                    <a:pt x="118" y="155"/>
                    <a:pt x="118" y="154"/>
                  </a:cubicBezTo>
                  <a:cubicBezTo>
                    <a:pt x="116" y="151"/>
                    <a:pt x="115" y="147"/>
                    <a:pt x="113" y="143"/>
                  </a:cubicBezTo>
                  <a:cubicBezTo>
                    <a:pt x="113" y="142"/>
                    <a:pt x="112" y="142"/>
                    <a:pt x="111" y="142"/>
                  </a:cubicBezTo>
                  <a:cubicBezTo>
                    <a:pt x="110" y="143"/>
                    <a:pt x="109" y="144"/>
                    <a:pt x="110" y="145"/>
                  </a:cubicBezTo>
                  <a:close/>
                  <a:moveTo>
                    <a:pt x="100" y="123"/>
                  </a:moveTo>
                  <a:cubicBezTo>
                    <a:pt x="102" y="126"/>
                    <a:pt x="103" y="130"/>
                    <a:pt x="105" y="134"/>
                  </a:cubicBezTo>
                  <a:cubicBezTo>
                    <a:pt x="105" y="135"/>
                    <a:pt x="107" y="135"/>
                    <a:pt x="108" y="135"/>
                  </a:cubicBezTo>
                  <a:cubicBezTo>
                    <a:pt x="109" y="134"/>
                    <a:pt x="109" y="133"/>
                    <a:pt x="109" y="132"/>
                  </a:cubicBezTo>
                  <a:cubicBezTo>
                    <a:pt x="107" y="128"/>
                    <a:pt x="105" y="125"/>
                    <a:pt x="104" y="121"/>
                  </a:cubicBezTo>
                  <a:cubicBezTo>
                    <a:pt x="103" y="120"/>
                    <a:pt x="102" y="120"/>
                    <a:pt x="101" y="120"/>
                  </a:cubicBezTo>
                  <a:cubicBezTo>
                    <a:pt x="100" y="120"/>
                    <a:pt x="100" y="122"/>
                    <a:pt x="100" y="123"/>
                  </a:cubicBezTo>
                  <a:close/>
                  <a:moveTo>
                    <a:pt x="91" y="101"/>
                  </a:moveTo>
                  <a:cubicBezTo>
                    <a:pt x="92" y="104"/>
                    <a:pt x="94" y="108"/>
                    <a:pt x="95" y="112"/>
                  </a:cubicBezTo>
                  <a:cubicBezTo>
                    <a:pt x="96" y="113"/>
                    <a:pt x="97" y="113"/>
                    <a:pt x="98" y="113"/>
                  </a:cubicBezTo>
                  <a:cubicBezTo>
                    <a:pt x="99" y="112"/>
                    <a:pt x="100" y="111"/>
                    <a:pt x="99" y="110"/>
                  </a:cubicBezTo>
                  <a:cubicBezTo>
                    <a:pt x="97" y="106"/>
                    <a:pt x="96" y="103"/>
                    <a:pt x="94" y="99"/>
                  </a:cubicBezTo>
                  <a:cubicBezTo>
                    <a:pt x="94" y="98"/>
                    <a:pt x="93" y="98"/>
                    <a:pt x="92" y="98"/>
                  </a:cubicBezTo>
                  <a:cubicBezTo>
                    <a:pt x="91" y="98"/>
                    <a:pt x="90" y="100"/>
                    <a:pt x="91" y="101"/>
                  </a:cubicBezTo>
                  <a:close/>
                  <a:moveTo>
                    <a:pt x="83" y="78"/>
                  </a:moveTo>
                  <a:cubicBezTo>
                    <a:pt x="84" y="81"/>
                    <a:pt x="85" y="85"/>
                    <a:pt x="86" y="89"/>
                  </a:cubicBezTo>
                  <a:cubicBezTo>
                    <a:pt x="87" y="90"/>
                    <a:pt x="88" y="91"/>
                    <a:pt x="89" y="91"/>
                  </a:cubicBezTo>
                  <a:cubicBezTo>
                    <a:pt x="90" y="90"/>
                    <a:pt x="90" y="89"/>
                    <a:pt x="90" y="88"/>
                  </a:cubicBezTo>
                  <a:cubicBezTo>
                    <a:pt x="89" y="84"/>
                    <a:pt x="88" y="80"/>
                    <a:pt x="87" y="77"/>
                  </a:cubicBezTo>
                  <a:cubicBezTo>
                    <a:pt x="86" y="76"/>
                    <a:pt x="85" y="75"/>
                    <a:pt x="84" y="75"/>
                  </a:cubicBezTo>
                  <a:cubicBezTo>
                    <a:pt x="83" y="75"/>
                    <a:pt x="82" y="77"/>
                    <a:pt x="83" y="78"/>
                  </a:cubicBezTo>
                  <a:close/>
                  <a:moveTo>
                    <a:pt x="80" y="53"/>
                  </a:moveTo>
                  <a:cubicBezTo>
                    <a:pt x="80" y="54"/>
                    <a:pt x="80" y="55"/>
                    <a:pt x="80" y="55"/>
                  </a:cubicBezTo>
                  <a:cubicBezTo>
                    <a:pt x="80" y="59"/>
                    <a:pt x="80" y="62"/>
                    <a:pt x="81" y="66"/>
                  </a:cubicBezTo>
                  <a:cubicBezTo>
                    <a:pt x="81" y="67"/>
                    <a:pt x="82" y="67"/>
                    <a:pt x="83" y="67"/>
                  </a:cubicBezTo>
                  <a:cubicBezTo>
                    <a:pt x="84" y="67"/>
                    <a:pt x="85" y="66"/>
                    <a:pt x="84" y="65"/>
                  </a:cubicBezTo>
                  <a:cubicBezTo>
                    <a:pt x="84" y="62"/>
                    <a:pt x="84" y="58"/>
                    <a:pt x="84" y="55"/>
                  </a:cubicBezTo>
                  <a:cubicBezTo>
                    <a:pt x="84" y="55"/>
                    <a:pt x="84" y="54"/>
                    <a:pt x="84" y="53"/>
                  </a:cubicBezTo>
                  <a:cubicBezTo>
                    <a:pt x="84" y="52"/>
                    <a:pt x="83" y="51"/>
                    <a:pt x="82" y="51"/>
                  </a:cubicBezTo>
                  <a:cubicBezTo>
                    <a:pt x="81" y="51"/>
                    <a:pt x="80" y="52"/>
                    <a:pt x="80" y="53"/>
                  </a:cubicBezTo>
                  <a:close/>
                  <a:moveTo>
                    <a:pt x="85" y="29"/>
                  </a:moveTo>
                  <a:cubicBezTo>
                    <a:pt x="84" y="33"/>
                    <a:pt x="82" y="37"/>
                    <a:pt x="81" y="41"/>
                  </a:cubicBezTo>
                  <a:cubicBezTo>
                    <a:pt x="81" y="42"/>
                    <a:pt x="82" y="43"/>
                    <a:pt x="83" y="43"/>
                  </a:cubicBezTo>
                  <a:cubicBezTo>
                    <a:pt x="84" y="44"/>
                    <a:pt x="85" y="43"/>
                    <a:pt x="85" y="42"/>
                  </a:cubicBezTo>
                  <a:cubicBezTo>
                    <a:pt x="86" y="38"/>
                    <a:pt x="87" y="34"/>
                    <a:pt x="89" y="31"/>
                  </a:cubicBezTo>
                  <a:cubicBezTo>
                    <a:pt x="89" y="30"/>
                    <a:pt x="89" y="29"/>
                    <a:pt x="88" y="28"/>
                  </a:cubicBezTo>
                  <a:cubicBezTo>
                    <a:pt x="87" y="28"/>
                    <a:pt x="86" y="28"/>
                    <a:pt x="85" y="29"/>
                  </a:cubicBezTo>
                  <a:close/>
                  <a:moveTo>
                    <a:pt x="101" y="10"/>
                  </a:moveTo>
                  <a:cubicBezTo>
                    <a:pt x="98" y="13"/>
                    <a:pt x="95" y="15"/>
                    <a:pt x="92" y="19"/>
                  </a:cubicBezTo>
                  <a:cubicBezTo>
                    <a:pt x="91" y="20"/>
                    <a:pt x="91" y="21"/>
                    <a:pt x="92" y="22"/>
                  </a:cubicBezTo>
                  <a:cubicBezTo>
                    <a:pt x="93" y="22"/>
                    <a:pt x="94" y="22"/>
                    <a:pt x="95" y="21"/>
                  </a:cubicBezTo>
                  <a:cubicBezTo>
                    <a:pt x="97" y="18"/>
                    <a:pt x="100" y="16"/>
                    <a:pt x="103" y="13"/>
                  </a:cubicBezTo>
                  <a:cubicBezTo>
                    <a:pt x="104" y="13"/>
                    <a:pt x="104" y="11"/>
                    <a:pt x="104" y="11"/>
                  </a:cubicBezTo>
                  <a:cubicBezTo>
                    <a:pt x="103" y="10"/>
                    <a:pt x="102" y="9"/>
                    <a:pt x="101" y="10"/>
                  </a:cubicBezTo>
                  <a:close/>
                  <a:moveTo>
                    <a:pt x="124" y="1"/>
                  </a:moveTo>
                  <a:cubicBezTo>
                    <a:pt x="120" y="1"/>
                    <a:pt x="116" y="2"/>
                    <a:pt x="112" y="4"/>
                  </a:cubicBezTo>
                  <a:cubicBezTo>
                    <a:pt x="111" y="4"/>
                    <a:pt x="110" y="6"/>
                    <a:pt x="111" y="7"/>
                  </a:cubicBezTo>
                  <a:cubicBezTo>
                    <a:pt x="111" y="8"/>
                    <a:pt x="112" y="8"/>
                    <a:pt x="113" y="8"/>
                  </a:cubicBezTo>
                  <a:cubicBezTo>
                    <a:pt x="117" y="6"/>
                    <a:pt x="121" y="5"/>
                    <a:pt x="124" y="5"/>
                  </a:cubicBezTo>
                  <a:cubicBezTo>
                    <a:pt x="125" y="4"/>
                    <a:pt x="126" y="3"/>
                    <a:pt x="126" y="2"/>
                  </a:cubicBezTo>
                  <a:cubicBezTo>
                    <a:pt x="126" y="1"/>
                    <a:pt x="125" y="0"/>
                    <a:pt x="124" y="1"/>
                  </a:cubicBezTo>
                  <a:close/>
                  <a:moveTo>
                    <a:pt x="148" y="3"/>
                  </a:moveTo>
                  <a:cubicBezTo>
                    <a:pt x="145" y="1"/>
                    <a:pt x="140" y="0"/>
                    <a:pt x="136" y="0"/>
                  </a:cubicBezTo>
                  <a:cubicBezTo>
                    <a:pt x="135" y="0"/>
                    <a:pt x="134" y="1"/>
                    <a:pt x="134" y="2"/>
                  </a:cubicBezTo>
                  <a:cubicBezTo>
                    <a:pt x="134" y="3"/>
                    <a:pt x="135" y="4"/>
                    <a:pt x="136" y="4"/>
                  </a:cubicBezTo>
                  <a:cubicBezTo>
                    <a:pt x="140" y="4"/>
                    <a:pt x="143" y="5"/>
                    <a:pt x="147" y="7"/>
                  </a:cubicBezTo>
                  <a:cubicBezTo>
                    <a:pt x="148" y="7"/>
                    <a:pt x="149" y="6"/>
                    <a:pt x="149" y="5"/>
                  </a:cubicBezTo>
                  <a:cubicBezTo>
                    <a:pt x="150" y="4"/>
                    <a:pt x="149" y="3"/>
                    <a:pt x="148" y="3"/>
                  </a:cubicBezTo>
                  <a:close/>
                  <a:moveTo>
                    <a:pt x="166" y="20"/>
                  </a:moveTo>
                  <a:cubicBezTo>
                    <a:pt x="165" y="16"/>
                    <a:pt x="162" y="12"/>
                    <a:pt x="159" y="10"/>
                  </a:cubicBezTo>
                  <a:cubicBezTo>
                    <a:pt x="158" y="9"/>
                    <a:pt x="157" y="9"/>
                    <a:pt x="156" y="10"/>
                  </a:cubicBezTo>
                  <a:cubicBezTo>
                    <a:pt x="155" y="10"/>
                    <a:pt x="156" y="12"/>
                    <a:pt x="156" y="12"/>
                  </a:cubicBezTo>
                  <a:cubicBezTo>
                    <a:pt x="159" y="15"/>
                    <a:pt x="161" y="18"/>
                    <a:pt x="162" y="22"/>
                  </a:cubicBezTo>
                  <a:cubicBezTo>
                    <a:pt x="163" y="23"/>
                    <a:pt x="164" y="23"/>
                    <a:pt x="165" y="23"/>
                  </a:cubicBezTo>
                  <a:cubicBezTo>
                    <a:pt x="166" y="22"/>
                    <a:pt x="167" y="21"/>
                    <a:pt x="166" y="20"/>
                  </a:cubicBezTo>
                  <a:close/>
                  <a:moveTo>
                    <a:pt x="166" y="45"/>
                  </a:moveTo>
                  <a:cubicBezTo>
                    <a:pt x="166" y="44"/>
                    <a:pt x="166" y="43"/>
                    <a:pt x="166" y="43"/>
                  </a:cubicBezTo>
                  <a:cubicBezTo>
                    <a:pt x="167" y="39"/>
                    <a:pt x="168" y="36"/>
                    <a:pt x="168" y="33"/>
                  </a:cubicBezTo>
                  <a:cubicBezTo>
                    <a:pt x="168" y="32"/>
                    <a:pt x="167" y="31"/>
                    <a:pt x="166" y="31"/>
                  </a:cubicBezTo>
                  <a:cubicBezTo>
                    <a:pt x="165" y="31"/>
                    <a:pt x="164" y="32"/>
                    <a:pt x="164" y="33"/>
                  </a:cubicBezTo>
                  <a:cubicBezTo>
                    <a:pt x="164" y="35"/>
                    <a:pt x="163" y="38"/>
                    <a:pt x="163" y="42"/>
                  </a:cubicBezTo>
                  <a:cubicBezTo>
                    <a:pt x="162" y="42"/>
                    <a:pt x="162" y="43"/>
                    <a:pt x="162" y="44"/>
                  </a:cubicBezTo>
                  <a:cubicBezTo>
                    <a:pt x="162" y="45"/>
                    <a:pt x="162" y="46"/>
                    <a:pt x="163" y="46"/>
                  </a:cubicBezTo>
                  <a:cubicBezTo>
                    <a:pt x="164" y="47"/>
                    <a:pt x="165" y="46"/>
                    <a:pt x="166" y="45"/>
                  </a:cubicBezTo>
                  <a:close/>
                  <a:moveTo>
                    <a:pt x="155" y="67"/>
                  </a:moveTo>
                  <a:cubicBezTo>
                    <a:pt x="157" y="64"/>
                    <a:pt x="159" y="61"/>
                    <a:pt x="161" y="57"/>
                  </a:cubicBezTo>
                  <a:cubicBezTo>
                    <a:pt x="162" y="56"/>
                    <a:pt x="161" y="54"/>
                    <a:pt x="160" y="54"/>
                  </a:cubicBezTo>
                  <a:cubicBezTo>
                    <a:pt x="159" y="53"/>
                    <a:pt x="158" y="54"/>
                    <a:pt x="158" y="55"/>
                  </a:cubicBezTo>
                  <a:cubicBezTo>
                    <a:pt x="156" y="59"/>
                    <a:pt x="154" y="62"/>
                    <a:pt x="152" y="65"/>
                  </a:cubicBezTo>
                  <a:cubicBezTo>
                    <a:pt x="151" y="66"/>
                    <a:pt x="151" y="67"/>
                    <a:pt x="152" y="67"/>
                  </a:cubicBezTo>
                  <a:cubicBezTo>
                    <a:pt x="153" y="68"/>
                    <a:pt x="154" y="68"/>
                    <a:pt x="155" y="67"/>
                  </a:cubicBezTo>
                  <a:close/>
                  <a:moveTo>
                    <a:pt x="135" y="82"/>
                  </a:moveTo>
                  <a:cubicBezTo>
                    <a:pt x="139" y="80"/>
                    <a:pt x="143" y="78"/>
                    <a:pt x="146" y="76"/>
                  </a:cubicBezTo>
                  <a:cubicBezTo>
                    <a:pt x="147" y="75"/>
                    <a:pt x="147" y="74"/>
                    <a:pt x="146" y="73"/>
                  </a:cubicBezTo>
                  <a:cubicBezTo>
                    <a:pt x="146" y="72"/>
                    <a:pt x="145" y="72"/>
                    <a:pt x="144" y="73"/>
                  </a:cubicBezTo>
                  <a:cubicBezTo>
                    <a:pt x="141" y="75"/>
                    <a:pt x="137" y="77"/>
                    <a:pt x="134" y="78"/>
                  </a:cubicBezTo>
                  <a:cubicBezTo>
                    <a:pt x="133" y="79"/>
                    <a:pt x="132" y="80"/>
                    <a:pt x="133" y="81"/>
                  </a:cubicBezTo>
                  <a:cubicBezTo>
                    <a:pt x="133" y="82"/>
                    <a:pt x="134" y="82"/>
                    <a:pt x="135" y="82"/>
                  </a:cubicBezTo>
                  <a:close/>
                  <a:moveTo>
                    <a:pt x="111" y="86"/>
                  </a:moveTo>
                  <a:cubicBezTo>
                    <a:pt x="112" y="86"/>
                    <a:pt x="113" y="86"/>
                    <a:pt x="114" y="86"/>
                  </a:cubicBezTo>
                  <a:cubicBezTo>
                    <a:pt x="117" y="86"/>
                    <a:pt x="120" y="85"/>
                    <a:pt x="123" y="85"/>
                  </a:cubicBezTo>
                  <a:cubicBezTo>
                    <a:pt x="124" y="85"/>
                    <a:pt x="125" y="84"/>
                    <a:pt x="125" y="83"/>
                  </a:cubicBezTo>
                  <a:cubicBezTo>
                    <a:pt x="125" y="82"/>
                    <a:pt x="124" y="81"/>
                    <a:pt x="123" y="81"/>
                  </a:cubicBezTo>
                  <a:cubicBezTo>
                    <a:pt x="120" y="81"/>
                    <a:pt x="117" y="82"/>
                    <a:pt x="114" y="82"/>
                  </a:cubicBezTo>
                  <a:cubicBezTo>
                    <a:pt x="113" y="82"/>
                    <a:pt x="112" y="82"/>
                    <a:pt x="111" y="82"/>
                  </a:cubicBezTo>
                  <a:cubicBezTo>
                    <a:pt x="110" y="82"/>
                    <a:pt x="109" y="82"/>
                    <a:pt x="109" y="84"/>
                  </a:cubicBezTo>
                  <a:cubicBezTo>
                    <a:pt x="109" y="85"/>
                    <a:pt x="110" y="86"/>
                    <a:pt x="111" y="86"/>
                  </a:cubicBezTo>
                  <a:close/>
                  <a:moveTo>
                    <a:pt x="87" y="82"/>
                  </a:moveTo>
                  <a:cubicBezTo>
                    <a:pt x="91" y="83"/>
                    <a:pt x="95" y="84"/>
                    <a:pt x="99" y="84"/>
                  </a:cubicBezTo>
                  <a:cubicBezTo>
                    <a:pt x="100" y="84"/>
                    <a:pt x="101" y="84"/>
                    <a:pt x="101" y="83"/>
                  </a:cubicBezTo>
                  <a:cubicBezTo>
                    <a:pt x="101" y="82"/>
                    <a:pt x="100" y="81"/>
                    <a:pt x="99" y="80"/>
                  </a:cubicBezTo>
                  <a:cubicBezTo>
                    <a:pt x="95" y="80"/>
                    <a:pt x="92" y="79"/>
                    <a:pt x="88" y="78"/>
                  </a:cubicBezTo>
                  <a:cubicBezTo>
                    <a:pt x="87" y="77"/>
                    <a:pt x="86" y="78"/>
                    <a:pt x="85" y="79"/>
                  </a:cubicBezTo>
                  <a:cubicBezTo>
                    <a:pt x="85" y="80"/>
                    <a:pt x="86" y="81"/>
                    <a:pt x="87" y="82"/>
                  </a:cubicBezTo>
                  <a:close/>
                  <a:moveTo>
                    <a:pt x="64" y="74"/>
                  </a:moveTo>
                  <a:cubicBezTo>
                    <a:pt x="67" y="75"/>
                    <a:pt x="71" y="77"/>
                    <a:pt x="75" y="78"/>
                  </a:cubicBezTo>
                  <a:cubicBezTo>
                    <a:pt x="76" y="78"/>
                    <a:pt x="77" y="78"/>
                    <a:pt x="78" y="77"/>
                  </a:cubicBezTo>
                  <a:cubicBezTo>
                    <a:pt x="78" y="76"/>
                    <a:pt x="77" y="75"/>
                    <a:pt x="76" y="74"/>
                  </a:cubicBezTo>
                  <a:cubicBezTo>
                    <a:pt x="73" y="73"/>
                    <a:pt x="69" y="71"/>
                    <a:pt x="65" y="70"/>
                  </a:cubicBezTo>
                  <a:cubicBezTo>
                    <a:pt x="64" y="69"/>
                    <a:pt x="63" y="70"/>
                    <a:pt x="63" y="71"/>
                  </a:cubicBezTo>
                  <a:cubicBezTo>
                    <a:pt x="62" y="72"/>
                    <a:pt x="63" y="73"/>
                    <a:pt x="64" y="74"/>
                  </a:cubicBezTo>
                  <a:close/>
                  <a:moveTo>
                    <a:pt x="42" y="63"/>
                  </a:moveTo>
                  <a:cubicBezTo>
                    <a:pt x="45" y="65"/>
                    <a:pt x="49" y="67"/>
                    <a:pt x="53" y="69"/>
                  </a:cubicBezTo>
                  <a:cubicBezTo>
                    <a:pt x="54" y="69"/>
                    <a:pt x="55" y="69"/>
                    <a:pt x="55" y="68"/>
                  </a:cubicBezTo>
                  <a:cubicBezTo>
                    <a:pt x="56" y="67"/>
                    <a:pt x="55" y="65"/>
                    <a:pt x="54" y="65"/>
                  </a:cubicBezTo>
                  <a:cubicBezTo>
                    <a:pt x="51" y="63"/>
                    <a:pt x="47" y="61"/>
                    <a:pt x="44" y="60"/>
                  </a:cubicBezTo>
                  <a:cubicBezTo>
                    <a:pt x="43" y="59"/>
                    <a:pt x="42" y="59"/>
                    <a:pt x="41" y="60"/>
                  </a:cubicBezTo>
                  <a:cubicBezTo>
                    <a:pt x="41" y="61"/>
                    <a:pt x="41" y="63"/>
                    <a:pt x="42" y="63"/>
                  </a:cubicBezTo>
                  <a:close/>
                  <a:moveTo>
                    <a:pt x="21" y="51"/>
                  </a:moveTo>
                  <a:cubicBezTo>
                    <a:pt x="24" y="53"/>
                    <a:pt x="28" y="55"/>
                    <a:pt x="31" y="57"/>
                  </a:cubicBezTo>
                  <a:cubicBezTo>
                    <a:pt x="32" y="58"/>
                    <a:pt x="34" y="58"/>
                    <a:pt x="34" y="57"/>
                  </a:cubicBezTo>
                  <a:cubicBezTo>
                    <a:pt x="35" y="56"/>
                    <a:pt x="34" y="54"/>
                    <a:pt x="33" y="54"/>
                  </a:cubicBezTo>
                  <a:cubicBezTo>
                    <a:pt x="30" y="52"/>
                    <a:pt x="26" y="50"/>
                    <a:pt x="23" y="48"/>
                  </a:cubicBezTo>
                  <a:cubicBezTo>
                    <a:pt x="22" y="47"/>
                    <a:pt x="21" y="47"/>
                    <a:pt x="20" y="48"/>
                  </a:cubicBezTo>
                  <a:cubicBezTo>
                    <a:pt x="20" y="49"/>
                    <a:pt x="20" y="51"/>
                    <a:pt x="21" y="51"/>
                  </a:cubicBezTo>
                  <a:close/>
                  <a:moveTo>
                    <a:pt x="2" y="39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2" y="39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3" y="39"/>
                    <a:pt x="4" y="41"/>
                  </a:cubicBezTo>
                  <a:cubicBezTo>
                    <a:pt x="6" y="42"/>
                    <a:pt x="8" y="43"/>
                    <a:pt x="11" y="45"/>
                  </a:cubicBezTo>
                  <a:cubicBezTo>
                    <a:pt x="12" y="45"/>
                    <a:pt x="13" y="45"/>
                    <a:pt x="14" y="44"/>
                  </a:cubicBezTo>
                  <a:cubicBezTo>
                    <a:pt x="14" y="43"/>
                    <a:pt x="14" y="42"/>
                    <a:pt x="13" y="41"/>
                  </a:cubicBezTo>
                  <a:cubicBezTo>
                    <a:pt x="10" y="39"/>
                    <a:pt x="8" y="38"/>
                    <a:pt x="6" y="37"/>
                  </a:cubicBezTo>
                  <a:cubicBezTo>
                    <a:pt x="5" y="36"/>
                    <a:pt x="4" y="36"/>
                    <a:pt x="4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" y="35"/>
                    <a:pt x="0" y="36"/>
                    <a:pt x="0" y="37"/>
                  </a:cubicBezTo>
                  <a:cubicBezTo>
                    <a:pt x="0" y="38"/>
                    <a:pt x="1" y="39"/>
                    <a:pt x="2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0" name="Freeform 615"/>
            <p:cNvSpPr>
              <a:spLocks/>
            </p:cNvSpPr>
            <p:nvPr/>
          </p:nvSpPr>
          <p:spPr bwMode="auto">
            <a:xfrm rot="16200000">
              <a:off x="4303548" y="467425"/>
              <a:ext cx="574532" cy="250270"/>
            </a:xfrm>
            <a:custGeom>
              <a:avLst/>
              <a:gdLst>
                <a:gd name="T0" fmla="*/ 99 w 99"/>
                <a:gd name="T1" fmla="*/ 43 h 43"/>
                <a:gd name="T2" fmla="*/ 35 w 99"/>
                <a:gd name="T3" fmla="*/ 3 h 43"/>
                <a:gd name="T4" fmla="*/ 0 w 99"/>
                <a:gd name="T5" fmla="*/ 1 h 43"/>
                <a:gd name="T6" fmla="*/ 99 w 9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43">
                  <a:moveTo>
                    <a:pt x="99" y="43"/>
                  </a:moveTo>
                  <a:cubicBezTo>
                    <a:pt x="84" y="23"/>
                    <a:pt x="62" y="8"/>
                    <a:pt x="35" y="3"/>
                  </a:cubicBezTo>
                  <a:cubicBezTo>
                    <a:pt x="23" y="0"/>
                    <a:pt x="11" y="0"/>
                    <a:pt x="0" y="1"/>
                  </a:cubicBezTo>
                  <a:cubicBezTo>
                    <a:pt x="16" y="13"/>
                    <a:pt x="50" y="32"/>
                    <a:pt x="99" y="4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1" name="Freeform 616"/>
            <p:cNvSpPr>
              <a:spLocks/>
            </p:cNvSpPr>
            <p:nvPr/>
          </p:nvSpPr>
          <p:spPr bwMode="auto">
            <a:xfrm rot="16200000">
              <a:off x="4212145" y="517479"/>
              <a:ext cx="826977" cy="306853"/>
            </a:xfrm>
            <a:custGeom>
              <a:avLst/>
              <a:gdLst>
                <a:gd name="T0" fmla="*/ 142 w 142"/>
                <a:gd name="T1" fmla="*/ 53 h 53"/>
                <a:gd name="T2" fmla="*/ 134 w 142"/>
                <a:gd name="T3" fmla="*/ 42 h 53"/>
                <a:gd name="T4" fmla="*/ 35 w 142"/>
                <a:gd name="T5" fmla="*/ 0 h 53"/>
                <a:gd name="T6" fmla="*/ 0 w 142"/>
                <a:gd name="T7" fmla="*/ 10 h 53"/>
                <a:gd name="T8" fmla="*/ 142 w 14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53">
                  <a:moveTo>
                    <a:pt x="142" y="53"/>
                  </a:moveTo>
                  <a:cubicBezTo>
                    <a:pt x="140" y="49"/>
                    <a:pt x="137" y="46"/>
                    <a:pt x="134" y="42"/>
                  </a:cubicBezTo>
                  <a:cubicBezTo>
                    <a:pt x="85" y="31"/>
                    <a:pt x="51" y="12"/>
                    <a:pt x="35" y="0"/>
                  </a:cubicBezTo>
                  <a:cubicBezTo>
                    <a:pt x="22" y="1"/>
                    <a:pt x="11" y="5"/>
                    <a:pt x="0" y="10"/>
                  </a:cubicBezTo>
                  <a:cubicBezTo>
                    <a:pt x="26" y="22"/>
                    <a:pt x="95" y="51"/>
                    <a:pt x="142" y="53"/>
                  </a:cubicBezTo>
                  <a:close/>
                </a:path>
              </a:pathLst>
            </a:custGeom>
            <a:solidFill>
              <a:srgbClr val="E8AD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2" name="Freeform 617"/>
            <p:cNvSpPr>
              <a:spLocks/>
            </p:cNvSpPr>
            <p:nvPr/>
          </p:nvSpPr>
          <p:spPr bwMode="auto">
            <a:xfrm rot="16200000">
              <a:off x="4191470" y="566444"/>
              <a:ext cx="983668" cy="309028"/>
            </a:xfrm>
            <a:custGeom>
              <a:avLst/>
              <a:gdLst>
                <a:gd name="T0" fmla="*/ 169 w 169"/>
                <a:gd name="T1" fmla="*/ 53 h 53"/>
                <a:gd name="T2" fmla="*/ 164 w 169"/>
                <a:gd name="T3" fmla="*/ 43 h 53"/>
                <a:gd name="T4" fmla="*/ 22 w 169"/>
                <a:gd name="T5" fmla="*/ 0 h 53"/>
                <a:gd name="T6" fmla="*/ 0 w 169"/>
                <a:gd name="T7" fmla="*/ 14 h 53"/>
                <a:gd name="T8" fmla="*/ 169 w 169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53">
                  <a:moveTo>
                    <a:pt x="169" y="53"/>
                  </a:moveTo>
                  <a:cubicBezTo>
                    <a:pt x="167" y="49"/>
                    <a:pt x="166" y="46"/>
                    <a:pt x="164" y="43"/>
                  </a:cubicBezTo>
                  <a:cubicBezTo>
                    <a:pt x="117" y="41"/>
                    <a:pt x="48" y="12"/>
                    <a:pt x="22" y="0"/>
                  </a:cubicBezTo>
                  <a:cubicBezTo>
                    <a:pt x="14" y="4"/>
                    <a:pt x="7" y="8"/>
                    <a:pt x="0" y="14"/>
                  </a:cubicBezTo>
                  <a:cubicBezTo>
                    <a:pt x="27" y="24"/>
                    <a:pt x="106" y="53"/>
                    <a:pt x="169" y="5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3" name="Freeform 618"/>
            <p:cNvSpPr>
              <a:spLocks/>
            </p:cNvSpPr>
            <p:nvPr/>
          </p:nvSpPr>
          <p:spPr bwMode="auto">
            <a:xfrm rot="16200000">
              <a:off x="5262189" y="764483"/>
              <a:ext cx="783452" cy="121870"/>
            </a:xfrm>
            <a:custGeom>
              <a:avLst/>
              <a:gdLst>
                <a:gd name="T0" fmla="*/ 16 w 135"/>
                <a:gd name="T1" fmla="*/ 11 h 21"/>
                <a:gd name="T2" fmla="*/ 103 w 135"/>
                <a:gd name="T3" fmla="*/ 21 h 21"/>
                <a:gd name="T4" fmla="*/ 135 w 135"/>
                <a:gd name="T5" fmla="*/ 4 h 21"/>
                <a:gd name="T6" fmla="*/ 0 w 135"/>
                <a:gd name="T7" fmla="*/ 0 h 21"/>
                <a:gd name="T8" fmla="*/ 16 w 135"/>
                <a:gd name="T9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1">
                  <a:moveTo>
                    <a:pt x="16" y="11"/>
                  </a:moveTo>
                  <a:cubicBezTo>
                    <a:pt x="35" y="15"/>
                    <a:pt x="71" y="21"/>
                    <a:pt x="103" y="21"/>
                  </a:cubicBezTo>
                  <a:cubicBezTo>
                    <a:pt x="115" y="17"/>
                    <a:pt x="125" y="11"/>
                    <a:pt x="135" y="4"/>
                  </a:cubicBezTo>
                  <a:cubicBezTo>
                    <a:pt x="93" y="10"/>
                    <a:pt x="28" y="3"/>
                    <a:pt x="0" y="0"/>
                  </a:cubicBezTo>
                  <a:cubicBezTo>
                    <a:pt x="5" y="4"/>
                    <a:pt x="10" y="8"/>
                    <a:pt x="16" y="11"/>
                  </a:cubicBezTo>
                  <a:close/>
                </a:path>
              </a:pathLst>
            </a:custGeom>
            <a:solidFill>
              <a:srgbClr val="FBDF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4" name="Freeform 619"/>
            <p:cNvSpPr>
              <a:spLocks/>
            </p:cNvSpPr>
            <p:nvPr/>
          </p:nvSpPr>
          <p:spPr bwMode="auto">
            <a:xfrm rot="16200000">
              <a:off x="5451523" y="825419"/>
              <a:ext cx="504891" cy="91403"/>
            </a:xfrm>
            <a:custGeom>
              <a:avLst/>
              <a:gdLst>
                <a:gd name="T0" fmla="*/ 32 w 87"/>
                <a:gd name="T1" fmla="*/ 12 h 16"/>
                <a:gd name="T2" fmla="*/ 87 w 87"/>
                <a:gd name="T3" fmla="*/ 10 h 16"/>
                <a:gd name="T4" fmla="*/ 0 w 87"/>
                <a:gd name="T5" fmla="*/ 0 h 16"/>
                <a:gd name="T6" fmla="*/ 32 w 87"/>
                <a:gd name="T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6">
                  <a:moveTo>
                    <a:pt x="32" y="12"/>
                  </a:moveTo>
                  <a:cubicBezTo>
                    <a:pt x="51" y="16"/>
                    <a:pt x="70" y="15"/>
                    <a:pt x="87" y="10"/>
                  </a:cubicBezTo>
                  <a:cubicBezTo>
                    <a:pt x="55" y="10"/>
                    <a:pt x="19" y="4"/>
                    <a:pt x="0" y="0"/>
                  </a:cubicBezTo>
                  <a:cubicBezTo>
                    <a:pt x="9" y="6"/>
                    <a:pt x="20" y="10"/>
                    <a:pt x="32" y="12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5" name="Freeform 620"/>
            <p:cNvSpPr>
              <a:spLocks/>
            </p:cNvSpPr>
            <p:nvPr/>
          </p:nvSpPr>
          <p:spPr bwMode="auto">
            <a:xfrm rot="16200000">
              <a:off x="4340544" y="598000"/>
              <a:ext cx="1262228" cy="406961"/>
            </a:xfrm>
            <a:custGeom>
              <a:avLst/>
              <a:gdLst>
                <a:gd name="T0" fmla="*/ 217 w 217"/>
                <a:gd name="T1" fmla="*/ 49 h 70"/>
                <a:gd name="T2" fmla="*/ 214 w 217"/>
                <a:gd name="T3" fmla="*/ 31 h 70"/>
                <a:gd name="T4" fmla="*/ 14 w 217"/>
                <a:gd name="T5" fmla="*/ 0 h 70"/>
                <a:gd name="T6" fmla="*/ 0 w 217"/>
                <a:gd name="T7" fmla="*/ 34 h 70"/>
                <a:gd name="T8" fmla="*/ 217 w 217"/>
                <a:gd name="T9" fmla="*/ 4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70">
                  <a:moveTo>
                    <a:pt x="217" y="49"/>
                  </a:moveTo>
                  <a:cubicBezTo>
                    <a:pt x="216" y="43"/>
                    <a:pt x="215" y="37"/>
                    <a:pt x="214" y="31"/>
                  </a:cubicBezTo>
                  <a:cubicBezTo>
                    <a:pt x="147" y="41"/>
                    <a:pt x="52" y="13"/>
                    <a:pt x="14" y="0"/>
                  </a:cubicBezTo>
                  <a:cubicBezTo>
                    <a:pt x="8" y="10"/>
                    <a:pt x="3" y="22"/>
                    <a:pt x="0" y="34"/>
                  </a:cubicBezTo>
                  <a:cubicBezTo>
                    <a:pt x="35" y="43"/>
                    <a:pt x="149" y="70"/>
                    <a:pt x="217" y="49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6" name="Freeform 621"/>
            <p:cNvSpPr>
              <a:spLocks/>
            </p:cNvSpPr>
            <p:nvPr/>
          </p:nvSpPr>
          <p:spPr bwMode="auto">
            <a:xfrm rot="16200000">
              <a:off x="5107674" y="755778"/>
              <a:ext cx="948847" cy="139280"/>
            </a:xfrm>
            <a:custGeom>
              <a:avLst/>
              <a:gdLst>
                <a:gd name="T0" fmla="*/ 0 w 163"/>
                <a:gd name="T1" fmla="*/ 0 h 24"/>
                <a:gd name="T2" fmla="*/ 14 w 163"/>
                <a:gd name="T3" fmla="*/ 14 h 24"/>
                <a:gd name="T4" fmla="*/ 149 w 163"/>
                <a:gd name="T5" fmla="*/ 18 h 24"/>
                <a:gd name="T6" fmla="*/ 163 w 163"/>
                <a:gd name="T7" fmla="*/ 7 h 24"/>
                <a:gd name="T8" fmla="*/ 0 w 163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24">
                  <a:moveTo>
                    <a:pt x="0" y="0"/>
                  </a:moveTo>
                  <a:cubicBezTo>
                    <a:pt x="4" y="5"/>
                    <a:pt x="9" y="10"/>
                    <a:pt x="14" y="14"/>
                  </a:cubicBezTo>
                  <a:cubicBezTo>
                    <a:pt x="42" y="17"/>
                    <a:pt x="107" y="24"/>
                    <a:pt x="149" y="18"/>
                  </a:cubicBezTo>
                  <a:cubicBezTo>
                    <a:pt x="154" y="15"/>
                    <a:pt x="158" y="11"/>
                    <a:pt x="163" y="7"/>
                  </a:cubicBezTo>
                  <a:cubicBezTo>
                    <a:pt x="106" y="17"/>
                    <a:pt x="28" y="5"/>
                    <a:pt x="0" y="0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7" name="Freeform 622"/>
            <p:cNvSpPr>
              <a:spLocks/>
            </p:cNvSpPr>
            <p:nvPr/>
          </p:nvSpPr>
          <p:spPr bwMode="auto">
            <a:xfrm rot="16200000">
              <a:off x="5005390" y="740545"/>
              <a:ext cx="1053308" cy="156690"/>
            </a:xfrm>
            <a:custGeom>
              <a:avLst/>
              <a:gdLst>
                <a:gd name="T0" fmla="*/ 181 w 181"/>
                <a:gd name="T1" fmla="*/ 4 h 27"/>
                <a:gd name="T2" fmla="*/ 0 w 181"/>
                <a:gd name="T3" fmla="*/ 0 h 27"/>
                <a:gd name="T4" fmla="*/ 8 w 181"/>
                <a:gd name="T5" fmla="*/ 10 h 27"/>
                <a:gd name="T6" fmla="*/ 171 w 181"/>
                <a:gd name="T7" fmla="*/ 17 h 27"/>
                <a:gd name="T8" fmla="*/ 181 w 181"/>
                <a:gd name="T9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7">
                  <a:moveTo>
                    <a:pt x="181" y="4"/>
                  </a:moveTo>
                  <a:cubicBezTo>
                    <a:pt x="124" y="19"/>
                    <a:pt x="35" y="5"/>
                    <a:pt x="0" y="0"/>
                  </a:cubicBezTo>
                  <a:cubicBezTo>
                    <a:pt x="3" y="3"/>
                    <a:pt x="5" y="7"/>
                    <a:pt x="8" y="10"/>
                  </a:cubicBezTo>
                  <a:cubicBezTo>
                    <a:pt x="36" y="15"/>
                    <a:pt x="114" y="27"/>
                    <a:pt x="171" y="17"/>
                  </a:cubicBezTo>
                  <a:cubicBezTo>
                    <a:pt x="175" y="13"/>
                    <a:pt x="178" y="8"/>
                    <a:pt x="181" y="4"/>
                  </a:cubicBezTo>
                  <a:close/>
                </a:path>
              </a:pathLst>
            </a:custGeom>
            <a:solidFill>
              <a:srgbClr val="A885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8" name="Freeform 623"/>
            <p:cNvSpPr>
              <a:spLocks/>
            </p:cNvSpPr>
            <p:nvPr/>
          </p:nvSpPr>
          <p:spPr bwMode="auto">
            <a:xfrm rot="16200000">
              <a:off x="4748591" y="609969"/>
              <a:ext cx="1249171" cy="383021"/>
            </a:xfrm>
            <a:custGeom>
              <a:avLst/>
              <a:gdLst>
                <a:gd name="T0" fmla="*/ 214 w 215"/>
                <a:gd name="T1" fmla="*/ 9 h 66"/>
                <a:gd name="T2" fmla="*/ 215 w 215"/>
                <a:gd name="T3" fmla="*/ 0 h 66"/>
                <a:gd name="T4" fmla="*/ 0 w 215"/>
                <a:gd name="T5" fmla="*/ 13 h 66"/>
                <a:gd name="T6" fmla="*/ 14 w 215"/>
                <a:gd name="T7" fmla="*/ 47 h 66"/>
                <a:gd name="T8" fmla="*/ 195 w 215"/>
                <a:gd name="T9" fmla="*/ 51 h 66"/>
                <a:gd name="T10" fmla="*/ 214 w 215"/>
                <a:gd name="T11" fmla="*/ 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66">
                  <a:moveTo>
                    <a:pt x="214" y="9"/>
                  </a:moveTo>
                  <a:cubicBezTo>
                    <a:pt x="214" y="6"/>
                    <a:pt x="215" y="3"/>
                    <a:pt x="215" y="0"/>
                  </a:cubicBezTo>
                  <a:cubicBezTo>
                    <a:pt x="159" y="26"/>
                    <a:pt x="43" y="17"/>
                    <a:pt x="0" y="13"/>
                  </a:cubicBezTo>
                  <a:cubicBezTo>
                    <a:pt x="3" y="25"/>
                    <a:pt x="8" y="36"/>
                    <a:pt x="14" y="47"/>
                  </a:cubicBezTo>
                  <a:cubicBezTo>
                    <a:pt x="49" y="52"/>
                    <a:pt x="138" y="66"/>
                    <a:pt x="195" y="51"/>
                  </a:cubicBezTo>
                  <a:cubicBezTo>
                    <a:pt x="204" y="39"/>
                    <a:pt x="210" y="25"/>
                    <a:pt x="214" y="9"/>
                  </a:cubicBezTo>
                  <a:close/>
                </a:path>
              </a:pathLst>
            </a:custGeom>
            <a:solidFill>
              <a:srgbClr val="F5A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9" name="Freeform 624"/>
            <p:cNvSpPr>
              <a:spLocks/>
            </p:cNvSpPr>
            <p:nvPr/>
          </p:nvSpPr>
          <p:spPr bwMode="auto">
            <a:xfrm rot="16200000">
              <a:off x="4505939" y="630643"/>
              <a:ext cx="1286168" cy="365611"/>
            </a:xfrm>
            <a:custGeom>
              <a:avLst/>
              <a:gdLst>
                <a:gd name="T0" fmla="*/ 221 w 221"/>
                <a:gd name="T1" fmla="*/ 15 h 63"/>
                <a:gd name="T2" fmla="*/ 4 w 221"/>
                <a:gd name="T3" fmla="*/ 0 h 63"/>
                <a:gd name="T4" fmla="*/ 4 w 221"/>
                <a:gd name="T5" fmla="*/ 2 h 63"/>
                <a:gd name="T6" fmla="*/ 5 w 221"/>
                <a:gd name="T7" fmla="*/ 50 h 63"/>
                <a:gd name="T8" fmla="*/ 220 w 221"/>
                <a:gd name="T9" fmla="*/ 37 h 63"/>
                <a:gd name="T10" fmla="*/ 221 w 221"/>
                <a:gd name="T11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63">
                  <a:moveTo>
                    <a:pt x="221" y="15"/>
                  </a:moveTo>
                  <a:cubicBezTo>
                    <a:pt x="153" y="36"/>
                    <a:pt x="39" y="9"/>
                    <a:pt x="4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0" y="18"/>
                    <a:pt x="1" y="35"/>
                    <a:pt x="5" y="50"/>
                  </a:cubicBezTo>
                  <a:cubicBezTo>
                    <a:pt x="48" y="54"/>
                    <a:pt x="164" y="63"/>
                    <a:pt x="220" y="37"/>
                  </a:cubicBezTo>
                  <a:cubicBezTo>
                    <a:pt x="221" y="29"/>
                    <a:pt x="221" y="22"/>
                    <a:pt x="221" y="15"/>
                  </a:cubicBezTo>
                  <a:close/>
                </a:path>
              </a:pathLst>
            </a:custGeom>
            <a:solidFill>
              <a:srgbClr val="CFA3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0" name="Freeform 625"/>
            <p:cNvSpPr>
              <a:spLocks/>
            </p:cNvSpPr>
            <p:nvPr/>
          </p:nvSpPr>
          <p:spPr bwMode="auto">
            <a:xfrm rot="16200000">
              <a:off x="4226290" y="572972"/>
              <a:ext cx="1164297" cy="393903"/>
            </a:xfrm>
            <a:custGeom>
              <a:avLst/>
              <a:gdLst>
                <a:gd name="T0" fmla="*/ 200 w 200"/>
                <a:gd name="T1" fmla="*/ 58 h 68"/>
                <a:gd name="T2" fmla="*/ 193 w 200"/>
                <a:gd name="T3" fmla="*/ 39 h 68"/>
                <a:gd name="T4" fmla="*/ 24 w 200"/>
                <a:gd name="T5" fmla="*/ 0 h 68"/>
                <a:gd name="T6" fmla="*/ 0 w 200"/>
                <a:gd name="T7" fmla="*/ 27 h 68"/>
                <a:gd name="T8" fmla="*/ 200 w 200"/>
                <a:gd name="T9" fmla="*/ 5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68">
                  <a:moveTo>
                    <a:pt x="200" y="58"/>
                  </a:moveTo>
                  <a:cubicBezTo>
                    <a:pt x="198" y="52"/>
                    <a:pt x="196" y="45"/>
                    <a:pt x="193" y="39"/>
                  </a:cubicBezTo>
                  <a:cubicBezTo>
                    <a:pt x="130" y="39"/>
                    <a:pt x="51" y="10"/>
                    <a:pt x="24" y="0"/>
                  </a:cubicBezTo>
                  <a:cubicBezTo>
                    <a:pt x="15" y="7"/>
                    <a:pt x="7" y="17"/>
                    <a:pt x="0" y="27"/>
                  </a:cubicBezTo>
                  <a:cubicBezTo>
                    <a:pt x="38" y="40"/>
                    <a:pt x="133" y="68"/>
                    <a:pt x="200" y="58"/>
                  </a:cubicBezTo>
                  <a:close/>
                </a:path>
              </a:pathLst>
            </a:custGeom>
            <a:solidFill>
              <a:srgbClr val="FBCE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1" name="Freeform 626"/>
            <p:cNvSpPr>
              <a:spLocks noEditPoints="1"/>
            </p:cNvSpPr>
            <p:nvPr/>
          </p:nvSpPr>
          <p:spPr bwMode="auto">
            <a:xfrm rot="16200000">
              <a:off x="-1546230" y="3239974"/>
              <a:ext cx="3762747" cy="670287"/>
            </a:xfrm>
            <a:custGeom>
              <a:avLst/>
              <a:gdLst>
                <a:gd name="T0" fmla="*/ 644 w 647"/>
                <a:gd name="T1" fmla="*/ 1 h 115"/>
                <a:gd name="T2" fmla="*/ 645 w 647"/>
                <a:gd name="T3" fmla="*/ 6 h 115"/>
                <a:gd name="T4" fmla="*/ 634 w 647"/>
                <a:gd name="T5" fmla="*/ 12 h 115"/>
                <a:gd name="T6" fmla="*/ 609 w 647"/>
                <a:gd name="T7" fmla="*/ 38 h 115"/>
                <a:gd name="T8" fmla="*/ 606 w 647"/>
                <a:gd name="T9" fmla="*/ 35 h 115"/>
                <a:gd name="T10" fmla="*/ 599 w 647"/>
                <a:gd name="T11" fmla="*/ 45 h 115"/>
                <a:gd name="T12" fmla="*/ 586 w 647"/>
                <a:gd name="T13" fmla="*/ 51 h 115"/>
                <a:gd name="T14" fmla="*/ 579 w 647"/>
                <a:gd name="T15" fmla="*/ 55 h 115"/>
                <a:gd name="T16" fmla="*/ 567 w 647"/>
                <a:gd name="T17" fmla="*/ 63 h 115"/>
                <a:gd name="T18" fmla="*/ 555 w 647"/>
                <a:gd name="T19" fmla="*/ 65 h 115"/>
                <a:gd name="T20" fmla="*/ 523 w 647"/>
                <a:gd name="T21" fmla="*/ 83 h 115"/>
                <a:gd name="T22" fmla="*/ 522 w 647"/>
                <a:gd name="T23" fmla="*/ 79 h 115"/>
                <a:gd name="T24" fmla="*/ 512 w 647"/>
                <a:gd name="T25" fmla="*/ 87 h 115"/>
                <a:gd name="T26" fmla="*/ 498 w 647"/>
                <a:gd name="T27" fmla="*/ 89 h 115"/>
                <a:gd name="T28" fmla="*/ 490 w 647"/>
                <a:gd name="T29" fmla="*/ 91 h 115"/>
                <a:gd name="T30" fmla="*/ 477 w 647"/>
                <a:gd name="T31" fmla="*/ 97 h 115"/>
                <a:gd name="T32" fmla="*/ 465 w 647"/>
                <a:gd name="T33" fmla="*/ 96 h 115"/>
                <a:gd name="T34" fmla="*/ 430 w 647"/>
                <a:gd name="T35" fmla="*/ 107 h 115"/>
                <a:gd name="T36" fmla="*/ 429 w 647"/>
                <a:gd name="T37" fmla="*/ 103 h 115"/>
                <a:gd name="T38" fmla="*/ 418 w 647"/>
                <a:gd name="T39" fmla="*/ 108 h 115"/>
                <a:gd name="T40" fmla="*/ 404 w 647"/>
                <a:gd name="T41" fmla="*/ 108 h 115"/>
                <a:gd name="T42" fmla="*/ 396 w 647"/>
                <a:gd name="T43" fmla="*/ 109 h 115"/>
                <a:gd name="T44" fmla="*/ 382 w 647"/>
                <a:gd name="T45" fmla="*/ 112 h 115"/>
                <a:gd name="T46" fmla="*/ 370 w 647"/>
                <a:gd name="T47" fmla="*/ 109 h 115"/>
                <a:gd name="T48" fmla="*/ 334 w 647"/>
                <a:gd name="T49" fmla="*/ 115 h 115"/>
                <a:gd name="T50" fmla="*/ 334 w 647"/>
                <a:gd name="T51" fmla="*/ 111 h 115"/>
                <a:gd name="T52" fmla="*/ 322 w 647"/>
                <a:gd name="T53" fmla="*/ 115 h 115"/>
                <a:gd name="T54" fmla="*/ 308 w 647"/>
                <a:gd name="T55" fmla="*/ 112 h 115"/>
                <a:gd name="T56" fmla="*/ 300 w 647"/>
                <a:gd name="T57" fmla="*/ 112 h 115"/>
                <a:gd name="T58" fmla="*/ 286 w 647"/>
                <a:gd name="T59" fmla="*/ 114 h 115"/>
                <a:gd name="T60" fmla="*/ 274 w 647"/>
                <a:gd name="T61" fmla="*/ 109 h 115"/>
                <a:gd name="T62" fmla="*/ 238 w 647"/>
                <a:gd name="T63" fmla="*/ 109 h 115"/>
                <a:gd name="T64" fmla="*/ 239 w 647"/>
                <a:gd name="T65" fmla="*/ 105 h 115"/>
                <a:gd name="T66" fmla="*/ 226 w 647"/>
                <a:gd name="T67" fmla="*/ 108 h 115"/>
                <a:gd name="T68" fmla="*/ 213 w 647"/>
                <a:gd name="T69" fmla="*/ 103 h 115"/>
                <a:gd name="T70" fmla="*/ 205 w 647"/>
                <a:gd name="T71" fmla="*/ 102 h 115"/>
                <a:gd name="T72" fmla="*/ 191 w 647"/>
                <a:gd name="T73" fmla="*/ 101 h 115"/>
                <a:gd name="T74" fmla="*/ 180 w 647"/>
                <a:gd name="T75" fmla="*/ 95 h 115"/>
                <a:gd name="T76" fmla="*/ 144 w 647"/>
                <a:gd name="T77" fmla="*/ 89 h 115"/>
                <a:gd name="T78" fmla="*/ 146 w 647"/>
                <a:gd name="T79" fmla="*/ 85 h 115"/>
                <a:gd name="T80" fmla="*/ 133 w 647"/>
                <a:gd name="T81" fmla="*/ 85 h 115"/>
                <a:gd name="T82" fmla="*/ 120 w 647"/>
                <a:gd name="T83" fmla="*/ 78 h 115"/>
                <a:gd name="T84" fmla="*/ 113 w 647"/>
                <a:gd name="T85" fmla="*/ 75 h 115"/>
                <a:gd name="T86" fmla="*/ 99 w 647"/>
                <a:gd name="T87" fmla="*/ 71 h 115"/>
                <a:gd name="T88" fmla="*/ 90 w 647"/>
                <a:gd name="T89" fmla="*/ 63 h 115"/>
                <a:gd name="T90" fmla="*/ 57 w 647"/>
                <a:gd name="T91" fmla="*/ 49 h 115"/>
                <a:gd name="T92" fmla="*/ 59 w 647"/>
                <a:gd name="T93" fmla="*/ 45 h 115"/>
                <a:gd name="T94" fmla="*/ 47 w 647"/>
                <a:gd name="T95" fmla="*/ 42 h 115"/>
                <a:gd name="T96" fmla="*/ 36 w 647"/>
                <a:gd name="T97" fmla="*/ 33 h 115"/>
                <a:gd name="T98" fmla="*/ 30 w 647"/>
                <a:gd name="T99" fmla="*/ 28 h 115"/>
                <a:gd name="T100" fmla="*/ 18 w 647"/>
                <a:gd name="T101" fmla="*/ 20 h 115"/>
                <a:gd name="T102" fmla="*/ 12 w 647"/>
                <a:gd name="T103" fmla="*/ 9 h 115"/>
                <a:gd name="T104" fmla="*/ 1 w 647"/>
                <a:gd name="T10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115">
                  <a:moveTo>
                    <a:pt x="645" y="6"/>
                  </a:moveTo>
                  <a:cubicBezTo>
                    <a:pt x="646" y="4"/>
                    <a:pt x="647" y="3"/>
                    <a:pt x="647" y="3"/>
                  </a:cubicBezTo>
                  <a:cubicBezTo>
                    <a:pt x="647" y="2"/>
                    <a:pt x="647" y="1"/>
                    <a:pt x="646" y="0"/>
                  </a:cubicBezTo>
                  <a:cubicBezTo>
                    <a:pt x="646" y="0"/>
                    <a:pt x="644" y="0"/>
                    <a:pt x="644" y="1"/>
                  </a:cubicBezTo>
                  <a:cubicBezTo>
                    <a:pt x="643" y="1"/>
                    <a:pt x="643" y="1"/>
                    <a:pt x="643" y="1"/>
                  </a:cubicBezTo>
                  <a:cubicBezTo>
                    <a:pt x="643" y="1"/>
                    <a:pt x="643" y="2"/>
                    <a:pt x="642" y="3"/>
                  </a:cubicBezTo>
                  <a:cubicBezTo>
                    <a:pt x="641" y="4"/>
                    <a:pt x="641" y="5"/>
                    <a:pt x="642" y="6"/>
                  </a:cubicBezTo>
                  <a:cubicBezTo>
                    <a:pt x="643" y="7"/>
                    <a:pt x="644" y="7"/>
                    <a:pt x="645" y="6"/>
                  </a:cubicBezTo>
                  <a:close/>
                  <a:moveTo>
                    <a:pt x="627" y="23"/>
                  </a:moveTo>
                  <a:cubicBezTo>
                    <a:pt x="631" y="20"/>
                    <a:pt x="634" y="17"/>
                    <a:pt x="636" y="15"/>
                  </a:cubicBezTo>
                  <a:cubicBezTo>
                    <a:pt x="637" y="14"/>
                    <a:pt x="637" y="13"/>
                    <a:pt x="636" y="12"/>
                  </a:cubicBezTo>
                  <a:cubicBezTo>
                    <a:pt x="636" y="11"/>
                    <a:pt x="634" y="11"/>
                    <a:pt x="634" y="12"/>
                  </a:cubicBezTo>
                  <a:cubicBezTo>
                    <a:pt x="631" y="14"/>
                    <a:pt x="628" y="17"/>
                    <a:pt x="625" y="20"/>
                  </a:cubicBezTo>
                  <a:cubicBezTo>
                    <a:pt x="624" y="21"/>
                    <a:pt x="624" y="22"/>
                    <a:pt x="625" y="23"/>
                  </a:cubicBezTo>
                  <a:cubicBezTo>
                    <a:pt x="625" y="24"/>
                    <a:pt x="627" y="24"/>
                    <a:pt x="627" y="23"/>
                  </a:cubicBezTo>
                  <a:close/>
                  <a:moveTo>
                    <a:pt x="609" y="38"/>
                  </a:moveTo>
                  <a:cubicBezTo>
                    <a:pt x="612" y="36"/>
                    <a:pt x="615" y="33"/>
                    <a:pt x="618" y="31"/>
                  </a:cubicBezTo>
                  <a:cubicBezTo>
                    <a:pt x="619" y="30"/>
                    <a:pt x="619" y="29"/>
                    <a:pt x="619" y="28"/>
                  </a:cubicBezTo>
                  <a:cubicBezTo>
                    <a:pt x="618" y="27"/>
                    <a:pt x="617" y="27"/>
                    <a:pt x="616" y="28"/>
                  </a:cubicBezTo>
                  <a:cubicBezTo>
                    <a:pt x="613" y="30"/>
                    <a:pt x="610" y="32"/>
                    <a:pt x="606" y="35"/>
                  </a:cubicBezTo>
                  <a:cubicBezTo>
                    <a:pt x="605" y="35"/>
                    <a:pt x="605" y="37"/>
                    <a:pt x="606" y="38"/>
                  </a:cubicBezTo>
                  <a:cubicBezTo>
                    <a:pt x="606" y="38"/>
                    <a:pt x="608" y="39"/>
                    <a:pt x="609" y="38"/>
                  </a:cubicBezTo>
                  <a:close/>
                  <a:moveTo>
                    <a:pt x="588" y="51"/>
                  </a:moveTo>
                  <a:cubicBezTo>
                    <a:pt x="592" y="49"/>
                    <a:pt x="595" y="47"/>
                    <a:pt x="599" y="45"/>
                  </a:cubicBezTo>
                  <a:cubicBezTo>
                    <a:pt x="600" y="44"/>
                    <a:pt x="600" y="43"/>
                    <a:pt x="599" y="42"/>
                  </a:cubicBezTo>
                  <a:cubicBezTo>
                    <a:pt x="599" y="41"/>
                    <a:pt x="597" y="41"/>
                    <a:pt x="596" y="42"/>
                  </a:cubicBezTo>
                  <a:cubicBezTo>
                    <a:pt x="593" y="44"/>
                    <a:pt x="590" y="46"/>
                    <a:pt x="586" y="48"/>
                  </a:cubicBezTo>
                  <a:cubicBezTo>
                    <a:pt x="585" y="49"/>
                    <a:pt x="585" y="50"/>
                    <a:pt x="586" y="51"/>
                  </a:cubicBezTo>
                  <a:cubicBezTo>
                    <a:pt x="586" y="52"/>
                    <a:pt x="588" y="52"/>
                    <a:pt x="588" y="51"/>
                  </a:cubicBezTo>
                  <a:close/>
                  <a:moveTo>
                    <a:pt x="567" y="63"/>
                  </a:moveTo>
                  <a:cubicBezTo>
                    <a:pt x="571" y="61"/>
                    <a:pt x="575" y="59"/>
                    <a:pt x="578" y="58"/>
                  </a:cubicBezTo>
                  <a:cubicBezTo>
                    <a:pt x="579" y="57"/>
                    <a:pt x="579" y="56"/>
                    <a:pt x="579" y="55"/>
                  </a:cubicBezTo>
                  <a:cubicBezTo>
                    <a:pt x="578" y="54"/>
                    <a:pt x="577" y="53"/>
                    <a:pt x="576" y="54"/>
                  </a:cubicBezTo>
                  <a:cubicBezTo>
                    <a:pt x="573" y="56"/>
                    <a:pt x="569" y="58"/>
                    <a:pt x="566" y="60"/>
                  </a:cubicBezTo>
                  <a:cubicBezTo>
                    <a:pt x="565" y="60"/>
                    <a:pt x="564" y="61"/>
                    <a:pt x="565" y="62"/>
                  </a:cubicBezTo>
                  <a:cubicBezTo>
                    <a:pt x="565" y="63"/>
                    <a:pt x="566" y="64"/>
                    <a:pt x="567" y="63"/>
                  </a:cubicBezTo>
                  <a:close/>
                  <a:moveTo>
                    <a:pt x="546" y="74"/>
                  </a:moveTo>
                  <a:cubicBezTo>
                    <a:pt x="549" y="72"/>
                    <a:pt x="553" y="70"/>
                    <a:pt x="557" y="69"/>
                  </a:cubicBezTo>
                  <a:cubicBezTo>
                    <a:pt x="558" y="68"/>
                    <a:pt x="558" y="67"/>
                    <a:pt x="558" y="66"/>
                  </a:cubicBezTo>
                  <a:cubicBezTo>
                    <a:pt x="557" y="65"/>
                    <a:pt x="556" y="65"/>
                    <a:pt x="555" y="65"/>
                  </a:cubicBezTo>
                  <a:cubicBezTo>
                    <a:pt x="551" y="67"/>
                    <a:pt x="548" y="68"/>
                    <a:pt x="544" y="70"/>
                  </a:cubicBezTo>
                  <a:cubicBezTo>
                    <a:pt x="543" y="70"/>
                    <a:pt x="543" y="72"/>
                    <a:pt x="543" y="73"/>
                  </a:cubicBezTo>
                  <a:cubicBezTo>
                    <a:pt x="543" y="74"/>
                    <a:pt x="545" y="74"/>
                    <a:pt x="546" y="74"/>
                  </a:cubicBezTo>
                  <a:close/>
                  <a:moveTo>
                    <a:pt x="523" y="83"/>
                  </a:moveTo>
                  <a:cubicBezTo>
                    <a:pt x="527" y="81"/>
                    <a:pt x="531" y="80"/>
                    <a:pt x="535" y="78"/>
                  </a:cubicBezTo>
                  <a:cubicBezTo>
                    <a:pt x="536" y="78"/>
                    <a:pt x="536" y="77"/>
                    <a:pt x="536" y="76"/>
                  </a:cubicBezTo>
                  <a:cubicBezTo>
                    <a:pt x="535" y="75"/>
                    <a:pt x="534" y="74"/>
                    <a:pt x="533" y="75"/>
                  </a:cubicBezTo>
                  <a:cubicBezTo>
                    <a:pt x="529" y="76"/>
                    <a:pt x="526" y="77"/>
                    <a:pt x="522" y="79"/>
                  </a:cubicBezTo>
                  <a:cubicBezTo>
                    <a:pt x="521" y="79"/>
                    <a:pt x="520" y="80"/>
                    <a:pt x="521" y="81"/>
                  </a:cubicBezTo>
                  <a:cubicBezTo>
                    <a:pt x="521" y="82"/>
                    <a:pt x="522" y="83"/>
                    <a:pt x="523" y="83"/>
                  </a:cubicBezTo>
                  <a:close/>
                  <a:moveTo>
                    <a:pt x="500" y="90"/>
                  </a:moveTo>
                  <a:cubicBezTo>
                    <a:pt x="504" y="89"/>
                    <a:pt x="508" y="88"/>
                    <a:pt x="512" y="87"/>
                  </a:cubicBezTo>
                  <a:cubicBezTo>
                    <a:pt x="513" y="86"/>
                    <a:pt x="514" y="85"/>
                    <a:pt x="513" y="84"/>
                  </a:cubicBezTo>
                  <a:cubicBezTo>
                    <a:pt x="513" y="83"/>
                    <a:pt x="512" y="82"/>
                    <a:pt x="511" y="83"/>
                  </a:cubicBezTo>
                  <a:cubicBezTo>
                    <a:pt x="507" y="84"/>
                    <a:pt x="503" y="85"/>
                    <a:pt x="499" y="87"/>
                  </a:cubicBezTo>
                  <a:cubicBezTo>
                    <a:pt x="498" y="87"/>
                    <a:pt x="498" y="88"/>
                    <a:pt x="498" y="89"/>
                  </a:cubicBezTo>
                  <a:cubicBezTo>
                    <a:pt x="498" y="90"/>
                    <a:pt x="499" y="91"/>
                    <a:pt x="500" y="90"/>
                  </a:cubicBezTo>
                  <a:close/>
                  <a:moveTo>
                    <a:pt x="477" y="97"/>
                  </a:moveTo>
                  <a:cubicBezTo>
                    <a:pt x="481" y="96"/>
                    <a:pt x="485" y="95"/>
                    <a:pt x="489" y="94"/>
                  </a:cubicBezTo>
                  <a:cubicBezTo>
                    <a:pt x="490" y="93"/>
                    <a:pt x="491" y="92"/>
                    <a:pt x="490" y="91"/>
                  </a:cubicBezTo>
                  <a:cubicBezTo>
                    <a:pt x="490" y="90"/>
                    <a:pt x="489" y="90"/>
                    <a:pt x="488" y="90"/>
                  </a:cubicBezTo>
                  <a:cubicBezTo>
                    <a:pt x="484" y="91"/>
                    <a:pt x="480" y="92"/>
                    <a:pt x="476" y="93"/>
                  </a:cubicBezTo>
                  <a:cubicBezTo>
                    <a:pt x="475" y="93"/>
                    <a:pt x="475" y="94"/>
                    <a:pt x="475" y="95"/>
                  </a:cubicBezTo>
                  <a:cubicBezTo>
                    <a:pt x="475" y="96"/>
                    <a:pt x="476" y="97"/>
                    <a:pt x="477" y="97"/>
                  </a:cubicBezTo>
                  <a:close/>
                  <a:moveTo>
                    <a:pt x="454" y="102"/>
                  </a:moveTo>
                  <a:cubicBezTo>
                    <a:pt x="458" y="101"/>
                    <a:pt x="462" y="101"/>
                    <a:pt x="466" y="100"/>
                  </a:cubicBezTo>
                  <a:cubicBezTo>
                    <a:pt x="467" y="99"/>
                    <a:pt x="467" y="98"/>
                    <a:pt x="467" y="97"/>
                  </a:cubicBezTo>
                  <a:cubicBezTo>
                    <a:pt x="467" y="96"/>
                    <a:pt x="466" y="96"/>
                    <a:pt x="465" y="96"/>
                  </a:cubicBezTo>
                  <a:cubicBezTo>
                    <a:pt x="461" y="97"/>
                    <a:pt x="457" y="97"/>
                    <a:pt x="453" y="98"/>
                  </a:cubicBezTo>
                  <a:cubicBezTo>
                    <a:pt x="452" y="99"/>
                    <a:pt x="451" y="100"/>
                    <a:pt x="451" y="101"/>
                  </a:cubicBezTo>
                  <a:cubicBezTo>
                    <a:pt x="452" y="102"/>
                    <a:pt x="453" y="102"/>
                    <a:pt x="454" y="102"/>
                  </a:cubicBezTo>
                  <a:close/>
                  <a:moveTo>
                    <a:pt x="430" y="107"/>
                  </a:moveTo>
                  <a:cubicBezTo>
                    <a:pt x="434" y="106"/>
                    <a:pt x="438" y="105"/>
                    <a:pt x="442" y="105"/>
                  </a:cubicBezTo>
                  <a:cubicBezTo>
                    <a:pt x="443" y="104"/>
                    <a:pt x="444" y="103"/>
                    <a:pt x="444" y="102"/>
                  </a:cubicBezTo>
                  <a:cubicBezTo>
                    <a:pt x="443" y="101"/>
                    <a:pt x="442" y="100"/>
                    <a:pt x="441" y="101"/>
                  </a:cubicBezTo>
                  <a:cubicBezTo>
                    <a:pt x="437" y="101"/>
                    <a:pt x="433" y="102"/>
                    <a:pt x="429" y="103"/>
                  </a:cubicBezTo>
                  <a:cubicBezTo>
                    <a:pt x="428" y="103"/>
                    <a:pt x="428" y="104"/>
                    <a:pt x="428" y="105"/>
                  </a:cubicBezTo>
                  <a:cubicBezTo>
                    <a:pt x="428" y="106"/>
                    <a:pt x="429" y="107"/>
                    <a:pt x="430" y="107"/>
                  </a:cubicBezTo>
                  <a:close/>
                  <a:moveTo>
                    <a:pt x="406" y="110"/>
                  </a:moveTo>
                  <a:cubicBezTo>
                    <a:pt x="410" y="109"/>
                    <a:pt x="414" y="109"/>
                    <a:pt x="418" y="108"/>
                  </a:cubicBezTo>
                  <a:cubicBezTo>
                    <a:pt x="419" y="108"/>
                    <a:pt x="420" y="107"/>
                    <a:pt x="420" y="106"/>
                  </a:cubicBezTo>
                  <a:cubicBezTo>
                    <a:pt x="420" y="105"/>
                    <a:pt x="419" y="104"/>
                    <a:pt x="418" y="104"/>
                  </a:cubicBezTo>
                  <a:cubicBezTo>
                    <a:pt x="414" y="105"/>
                    <a:pt x="410" y="105"/>
                    <a:pt x="406" y="106"/>
                  </a:cubicBezTo>
                  <a:cubicBezTo>
                    <a:pt x="405" y="106"/>
                    <a:pt x="404" y="107"/>
                    <a:pt x="404" y="108"/>
                  </a:cubicBezTo>
                  <a:cubicBezTo>
                    <a:pt x="404" y="109"/>
                    <a:pt x="405" y="110"/>
                    <a:pt x="406" y="110"/>
                  </a:cubicBezTo>
                  <a:close/>
                  <a:moveTo>
                    <a:pt x="382" y="112"/>
                  </a:moveTo>
                  <a:cubicBezTo>
                    <a:pt x="386" y="112"/>
                    <a:pt x="390" y="112"/>
                    <a:pt x="394" y="111"/>
                  </a:cubicBezTo>
                  <a:cubicBezTo>
                    <a:pt x="395" y="111"/>
                    <a:pt x="396" y="110"/>
                    <a:pt x="396" y="109"/>
                  </a:cubicBezTo>
                  <a:cubicBezTo>
                    <a:pt x="396" y="108"/>
                    <a:pt x="395" y="107"/>
                    <a:pt x="394" y="107"/>
                  </a:cubicBezTo>
                  <a:cubicBezTo>
                    <a:pt x="390" y="108"/>
                    <a:pt x="386" y="108"/>
                    <a:pt x="382" y="108"/>
                  </a:cubicBezTo>
                  <a:cubicBezTo>
                    <a:pt x="381" y="108"/>
                    <a:pt x="380" y="109"/>
                    <a:pt x="380" y="110"/>
                  </a:cubicBezTo>
                  <a:cubicBezTo>
                    <a:pt x="380" y="112"/>
                    <a:pt x="381" y="112"/>
                    <a:pt x="382" y="112"/>
                  </a:cubicBezTo>
                  <a:close/>
                  <a:moveTo>
                    <a:pt x="358" y="114"/>
                  </a:moveTo>
                  <a:cubicBezTo>
                    <a:pt x="362" y="114"/>
                    <a:pt x="366" y="113"/>
                    <a:pt x="370" y="113"/>
                  </a:cubicBezTo>
                  <a:cubicBezTo>
                    <a:pt x="371" y="113"/>
                    <a:pt x="372" y="112"/>
                    <a:pt x="372" y="111"/>
                  </a:cubicBezTo>
                  <a:cubicBezTo>
                    <a:pt x="372" y="110"/>
                    <a:pt x="371" y="109"/>
                    <a:pt x="370" y="109"/>
                  </a:cubicBezTo>
                  <a:cubicBezTo>
                    <a:pt x="366" y="109"/>
                    <a:pt x="362" y="110"/>
                    <a:pt x="358" y="110"/>
                  </a:cubicBezTo>
                  <a:cubicBezTo>
                    <a:pt x="357" y="110"/>
                    <a:pt x="356" y="111"/>
                    <a:pt x="356" y="112"/>
                  </a:cubicBezTo>
                  <a:cubicBezTo>
                    <a:pt x="356" y="113"/>
                    <a:pt x="357" y="114"/>
                    <a:pt x="358" y="114"/>
                  </a:cubicBezTo>
                  <a:close/>
                  <a:moveTo>
                    <a:pt x="334" y="115"/>
                  </a:moveTo>
                  <a:cubicBezTo>
                    <a:pt x="338" y="114"/>
                    <a:pt x="342" y="114"/>
                    <a:pt x="346" y="114"/>
                  </a:cubicBezTo>
                  <a:cubicBezTo>
                    <a:pt x="347" y="114"/>
                    <a:pt x="348" y="113"/>
                    <a:pt x="348" y="112"/>
                  </a:cubicBezTo>
                  <a:cubicBezTo>
                    <a:pt x="348" y="111"/>
                    <a:pt x="347" y="110"/>
                    <a:pt x="346" y="110"/>
                  </a:cubicBezTo>
                  <a:cubicBezTo>
                    <a:pt x="342" y="110"/>
                    <a:pt x="338" y="110"/>
                    <a:pt x="334" y="111"/>
                  </a:cubicBezTo>
                  <a:cubicBezTo>
                    <a:pt x="333" y="111"/>
                    <a:pt x="332" y="111"/>
                    <a:pt x="332" y="113"/>
                  </a:cubicBezTo>
                  <a:cubicBezTo>
                    <a:pt x="332" y="114"/>
                    <a:pt x="333" y="115"/>
                    <a:pt x="334" y="115"/>
                  </a:cubicBezTo>
                  <a:close/>
                  <a:moveTo>
                    <a:pt x="310" y="114"/>
                  </a:moveTo>
                  <a:cubicBezTo>
                    <a:pt x="314" y="115"/>
                    <a:pt x="318" y="115"/>
                    <a:pt x="322" y="115"/>
                  </a:cubicBezTo>
                  <a:cubicBezTo>
                    <a:pt x="323" y="115"/>
                    <a:pt x="324" y="114"/>
                    <a:pt x="324" y="113"/>
                  </a:cubicBezTo>
                  <a:cubicBezTo>
                    <a:pt x="324" y="111"/>
                    <a:pt x="323" y="111"/>
                    <a:pt x="322" y="111"/>
                  </a:cubicBezTo>
                  <a:cubicBezTo>
                    <a:pt x="318" y="111"/>
                    <a:pt x="314" y="111"/>
                    <a:pt x="310" y="110"/>
                  </a:cubicBezTo>
                  <a:cubicBezTo>
                    <a:pt x="309" y="110"/>
                    <a:pt x="308" y="111"/>
                    <a:pt x="308" y="112"/>
                  </a:cubicBezTo>
                  <a:cubicBezTo>
                    <a:pt x="308" y="114"/>
                    <a:pt x="309" y="114"/>
                    <a:pt x="310" y="114"/>
                  </a:cubicBezTo>
                  <a:close/>
                  <a:moveTo>
                    <a:pt x="286" y="114"/>
                  </a:moveTo>
                  <a:cubicBezTo>
                    <a:pt x="290" y="114"/>
                    <a:pt x="294" y="114"/>
                    <a:pt x="298" y="114"/>
                  </a:cubicBezTo>
                  <a:cubicBezTo>
                    <a:pt x="299" y="114"/>
                    <a:pt x="300" y="113"/>
                    <a:pt x="300" y="112"/>
                  </a:cubicBezTo>
                  <a:cubicBezTo>
                    <a:pt x="300" y="111"/>
                    <a:pt x="299" y="110"/>
                    <a:pt x="298" y="110"/>
                  </a:cubicBezTo>
                  <a:cubicBezTo>
                    <a:pt x="294" y="110"/>
                    <a:pt x="290" y="110"/>
                    <a:pt x="286" y="110"/>
                  </a:cubicBezTo>
                  <a:cubicBezTo>
                    <a:pt x="285" y="110"/>
                    <a:pt x="284" y="110"/>
                    <a:pt x="284" y="111"/>
                  </a:cubicBezTo>
                  <a:cubicBezTo>
                    <a:pt x="284" y="113"/>
                    <a:pt x="285" y="114"/>
                    <a:pt x="286" y="114"/>
                  </a:cubicBezTo>
                  <a:close/>
                  <a:moveTo>
                    <a:pt x="262" y="112"/>
                  </a:moveTo>
                  <a:cubicBezTo>
                    <a:pt x="266" y="112"/>
                    <a:pt x="270" y="113"/>
                    <a:pt x="274" y="113"/>
                  </a:cubicBezTo>
                  <a:cubicBezTo>
                    <a:pt x="275" y="113"/>
                    <a:pt x="276" y="112"/>
                    <a:pt x="276" y="111"/>
                  </a:cubicBezTo>
                  <a:cubicBezTo>
                    <a:pt x="276" y="110"/>
                    <a:pt x="276" y="109"/>
                    <a:pt x="274" y="109"/>
                  </a:cubicBezTo>
                  <a:cubicBezTo>
                    <a:pt x="270" y="109"/>
                    <a:pt x="266" y="108"/>
                    <a:pt x="263" y="108"/>
                  </a:cubicBezTo>
                  <a:cubicBezTo>
                    <a:pt x="261" y="108"/>
                    <a:pt x="260" y="109"/>
                    <a:pt x="260" y="110"/>
                  </a:cubicBezTo>
                  <a:cubicBezTo>
                    <a:pt x="260" y="111"/>
                    <a:pt x="261" y="112"/>
                    <a:pt x="262" y="112"/>
                  </a:cubicBezTo>
                  <a:close/>
                  <a:moveTo>
                    <a:pt x="238" y="109"/>
                  </a:moveTo>
                  <a:cubicBezTo>
                    <a:pt x="242" y="110"/>
                    <a:pt x="246" y="110"/>
                    <a:pt x="250" y="111"/>
                  </a:cubicBezTo>
                  <a:cubicBezTo>
                    <a:pt x="251" y="111"/>
                    <a:pt x="252" y="110"/>
                    <a:pt x="252" y="109"/>
                  </a:cubicBezTo>
                  <a:cubicBezTo>
                    <a:pt x="253" y="108"/>
                    <a:pt x="252" y="107"/>
                    <a:pt x="251" y="107"/>
                  </a:cubicBezTo>
                  <a:cubicBezTo>
                    <a:pt x="247" y="106"/>
                    <a:pt x="243" y="106"/>
                    <a:pt x="239" y="105"/>
                  </a:cubicBezTo>
                  <a:cubicBezTo>
                    <a:pt x="238" y="105"/>
                    <a:pt x="237" y="106"/>
                    <a:pt x="237" y="107"/>
                  </a:cubicBezTo>
                  <a:cubicBezTo>
                    <a:pt x="236" y="108"/>
                    <a:pt x="237" y="109"/>
                    <a:pt x="238" y="109"/>
                  </a:cubicBezTo>
                  <a:close/>
                  <a:moveTo>
                    <a:pt x="214" y="106"/>
                  </a:moveTo>
                  <a:cubicBezTo>
                    <a:pt x="218" y="106"/>
                    <a:pt x="222" y="107"/>
                    <a:pt x="226" y="108"/>
                  </a:cubicBezTo>
                  <a:cubicBezTo>
                    <a:pt x="227" y="108"/>
                    <a:pt x="228" y="107"/>
                    <a:pt x="229" y="106"/>
                  </a:cubicBezTo>
                  <a:cubicBezTo>
                    <a:pt x="229" y="105"/>
                    <a:pt x="228" y="104"/>
                    <a:pt x="227" y="104"/>
                  </a:cubicBezTo>
                  <a:cubicBezTo>
                    <a:pt x="223" y="103"/>
                    <a:pt x="219" y="102"/>
                    <a:pt x="215" y="102"/>
                  </a:cubicBezTo>
                  <a:cubicBezTo>
                    <a:pt x="214" y="102"/>
                    <a:pt x="213" y="102"/>
                    <a:pt x="213" y="103"/>
                  </a:cubicBezTo>
                  <a:cubicBezTo>
                    <a:pt x="213" y="104"/>
                    <a:pt x="213" y="106"/>
                    <a:pt x="214" y="106"/>
                  </a:cubicBezTo>
                  <a:close/>
                  <a:moveTo>
                    <a:pt x="191" y="101"/>
                  </a:moveTo>
                  <a:cubicBezTo>
                    <a:pt x="195" y="102"/>
                    <a:pt x="199" y="103"/>
                    <a:pt x="203" y="104"/>
                  </a:cubicBezTo>
                  <a:cubicBezTo>
                    <a:pt x="204" y="104"/>
                    <a:pt x="205" y="103"/>
                    <a:pt x="205" y="102"/>
                  </a:cubicBezTo>
                  <a:cubicBezTo>
                    <a:pt x="205" y="101"/>
                    <a:pt x="204" y="100"/>
                    <a:pt x="203" y="100"/>
                  </a:cubicBezTo>
                  <a:cubicBezTo>
                    <a:pt x="199" y="99"/>
                    <a:pt x="195" y="98"/>
                    <a:pt x="192" y="97"/>
                  </a:cubicBezTo>
                  <a:cubicBezTo>
                    <a:pt x="191" y="97"/>
                    <a:pt x="190" y="98"/>
                    <a:pt x="189" y="99"/>
                  </a:cubicBezTo>
                  <a:cubicBezTo>
                    <a:pt x="189" y="100"/>
                    <a:pt x="190" y="101"/>
                    <a:pt x="191" y="101"/>
                  </a:cubicBezTo>
                  <a:close/>
                  <a:moveTo>
                    <a:pt x="167" y="95"/>
                  </a:moveTo>
                  <a:cubicBezTo>
                    <a:pt x="171" y="96"/>
                    <a:pt x="175" y="97"/>
                    <a:pt x="179" y="98"/>
                  </a:cubicBezTo>
                  <a:cubicBezTo>
                    <a:pt x="180" y="99"/>
                    <a:pt x="181" y="98"/>
                    <a:pt x="181" y="97"/>
                  </a:cubicBezTo>
                  <a:cubicBezTo>
                    <a:pt x="182" y="96"/>
                    <a:pt x="181" y="95"/>
                    <a:pt x="180" y="95"/>
                  </a:cubicBezTo>
                  <a:cubicBezTo>
                    <a:pt x="176" y="94"/>
                    <a:pt x="172" y="93"/>
                    <a:pt x="168" y="92"/>
                  </a:cubicBezTo>
                  <a:cubicBezTo>
                    <a:pt x="167" y="91"/>
                    <a:pt x="166" y="92"/>
                    <a:pt x="166" y="93"/>
                  </a:cubicBezTo>
                  <a:cubicBezTo>
                    <a:pt x="166" y="94"/>
                    <a:pt x="166" y="95"/>
                    <a:pt x="167" y="95"/>
                  </a:cubicBezTo>
                  <a:close/>
                  <a:moveTo>
                    <a:pt x="144" y="89"/>
                  </a:moveTo>
                  <a:cubicBezTo>
                    <a:pt x="148" y="90"/>
                    <a:pt x="152" y="91"/>
                    <a:pt x="156" y="92"/>
                  </a:cubicBezTo>
                  <a:cubicBezTo>
                    <a:pt x="157" y="93"/>
                    <a:pt x="158" y="92"/>
                    <a:pt x="158" y="91"/>
                  </a:cubicBezTo>
                  <a:cubicBezTo>
                    <a:pt x="159" y="90"/>
                    <a:pt x="158" y="89"/>
                    <a:pt x="157" y="88"/>
                  </a:cubicBezTo>
                  <a:cubicBezTo>
                    <a:pt x="153" y="87"/>
                    <a:pt x="149" y="86"/>
                    <a:pt x="146" y="85"/>
                  </a:cubicBezTo>
                  <a:cubicBezTo>
                    <a:pt x="144" y="85"/>
                    <a:pt x="143" y="85"/>
                    <a:pt x="143" y="86"/>
                  </a:cubicBezTo>
                  <a:cubicBezTo>
                    <a:pt x="143" y="87"/>
                    <a:pt x="143" y="88"/>
                    <a:pt x="144" y="89"/>
                  </a:cubicBezTo>
                  <a:close/>
                  <a:moveTo>
                    <a:pt x="122" y="81"/>
                  </a:moveTo>
                  <a:cubicBezTo>
                    <a:pt x="125" y="82"/>
                    <a:pt x="129" y="83"/>
                    <a:pt x="133" y="85"/>
                  </a:cubicBezTo>
                  <a:cubicBezTo>
                    <a:pt x="134" y="85"/>
                    <a:pt x="135" y="85"/>
                    <a:pt x="135" y="84"/>
                  </a:cubicBezTo>
                  <a:cubicBezTo>
                    <a:pt x="136" y="83"/>
                    <a:pt x="135" y="81"/>
                    <a:pt x="134" y="81"/>
                  </a:cubicBezTo>
                  <a:cubicBezTo>
                    <a:pt x="130" y="80"/>
                    <a:pt x="127" y="78"/>
                    <a:pt x="123" y="77"/>
                  </a:cubicBezTo>
                  <a:cubicBezTo>
                    <a:pt x="122" y="77"/>
                    <a:pt x="121" y="77"/>
                    <a:pt x="120" y="78"/>
                  </a:cubicBezTo>
                  <a:cubicBezTo>
                    <a:pt x="120" y="79"/>
                    <a:pt x="121" y="80"/>
                    <a:pt x="122" y="81"/>
                  </a:cubicBezTo>
                  <a:close/>
                  <a:moveTo>
                    <a:pt x="99" y="71"/>
                  </a:moveTo>
                  <a:cubicBezTo>
                    <a:pt x="103" y="73"/>
                    <a:pt x="107" y="75"/>
                    <a:pt x="110" y="76"/>
                  </a:cubicBezTo>
                  <a:cubicBezTo>
                    <a:pt x="111" y="77"/>
                    <a:pt x="113" y="76"/>
                    <a:pt x="113" y="75"/>
                  </a:cubicBezTo>
                  <a:cubicBezTo>
                    <a:pt x="113" y="74"/>
                    <a:pt x="113" y="73"/>
                    <a:pt x="112" y="72"/>
                  </a:cubicBezTo>
                  <a:cubicBezTo>
                    <a:pt x="108" y="71"/>
                    <a:pt x="104" y="69"/>
                    <a:pt x="101" y="68"/>
                  </a:cubicBezTo>
                  <a:cubicBezTo>
                    <a:pt x="100" y="67"/>
                    <a:pt x="99" y="68"/>
                    <a:pt x="98" y="69"/>
                  </a:cubicBezTo>
                  <a:cubicBezTo>
                    <a:pt x="98" y="70"/>
                    <a:pt x="98" y="71"/>
                    <a:pt x="99" y="71"/>
                  </a:cubicBezTo>
                  <a:close/>
                  <a:moveTo>
                    <a:pt x="78" y="61"/>
                  </a:moveTo>
                  <a:cubicBezTo>
                    <a:pt x="81" y="63"/>
                    <a:pt x="85" y="64"/>
                    <a:pt x="88" y="66"/>
                  </a:cubicBezTo>
                  <a:cubicBezTo>
                    <a:pt x="89" y="67"/>
                    <a:pt x="91" y="66"/>
                    <a:pt x="91" y="65"/>
                  </a:cubicBezTo>
                  <a:cubicBezTo>
                    <a:pt x="92" y="64"/>
                    <a:pt x="91" y="63"/>
                    <a:pt x="90" y="63"/>
                  </a:cubicBezTo>
                  <a:cubicBezTo>
                    <a:pt x="86" y="61"/>
                    <a:pt x="83" y="59"/>
                    <a:pt x="79" y="57"/>
                  </a:cubicBezTo>
                  <a:cubicBezTo>
                    <a:pt x="79" y="57"/>
                    <a:pt x="77" y="57"/>
                    <a:pt x="77" y="58"/>
                  </a:cubicBezTo>
                  <a:cubicBezTo>
                    <a:pt x="76" y="59"/>
                    <a:pt x="77" y="60"/>
                    <a:pt x="78" y="61"/>
                  </a:cubicBezTo>
                  <a:close/>
                  <a:moveTo>
                    <a:pt x="57" y="49"/>
                  </a:moveTo>
                  <a:cubicBezTo>
                    <a:pt x="60" y="51"/>
                    <a:pt x="63" y="53"/>
                    <a:pt x="67" y="55"/>
                  </a:cubicBezTo>
                  <a:cubicBezTo>
                    <a:pt x="68" y="56"/>
                    <a:pt x="69" y="55"/>
                    <a:pt x="70" y="54"/>
                  </a:cubicBezTo>
                  <a:cubicBezTo>
                    <a:pt x="70" y="53"/>
                    <a:pt x="70" y="52"/>
                    <a:pt x="69" y="52"/>
                  </a:cubicBezTo>
                  <a:cubicBezTo>
                    <a:pt x="65" y="50"/>
                    <a:pt x="62" y="47"/>
                    <a:pt x="59" y="45"/>
                  </a:cubicBezTo>
                  <a:cubicBezTo>
                    <a:pt x="58" y="45"/>
                    <a:pt x="57" y="45"/>
                    <a:pt x="56" y="46"/>
                  </a:cubicBezTo>
                  <a:cubicBezTo>
                    <a:pt x="55" y="47"/>
                    <a:pt x="56" y="48"/>
                    <a:pt x="57" y="49"/>
                  </a:cubicBezTo>
                  <a:close/>
                  <a:moveTo>
                    <a:pt x="37" y="35"/>
                  </a:moveTo>
                  <a:cubicBezTo>
                    <a:pt x="40" y="38"/>
                    <a:pt x="43" y="40"/>
                    <a:pt x="47" y="42"/>
                  </a:cubicBezTo>
                  <a:cubicBezTo>
                    <a:pt x="47" y="43"/>
                    <a:pt x="49" y="43"/>
                    <a:pt x="49" y="42"/>
                  </a:cubicBezTo>
                  <a:cubicBezTo>
                    <a:pt x="50" y="41"/>
                    <a:pt x="50" y="40"/>
                    <a:pt x="49" y="39"/>
                  </a:cubicBezTo>
                  <a:cubicBezTo>
                    <a:pt x="45" y="37"/>
                    <a:pt x="42" y="34"/>
                    <a:pt x="39" y="32"/>
                  </a:cubicBezTo>
                  <a:cubicBezTo>
                    <a:pt x="38" y="32"/>
                    <a:pt x="37" y="32"/>
                    <a:pt x="36" y="33"/>
                  </a:cubicBezTo>
                  <a:cubicBezTo>
                    <a:pt x="36" y="33"/>
                    <a:pt x="36" y="35"/>
                    <a:pt x="37" y="35"/>
                  </a:cubicBezTo>
                  <a:close/>
                  <a:moveTo>
                    <a:pt x="18" y="20"/>
                  </a:moveTo>
                  <a:cubicBezTo>
                    <a:pt x="20" y="23"/>
                    <a:pt x="24" y="25"/>
                    <a:pt x="27" y="28"/>
                  </a:cubicBezTo>
                  <a:cubicBezTo>
                    <a:pt x="28" y="29"/>
                    <a:pt x="29" y="29"/>
                    <a:pt x="30" y="28"/>
                  </a:cubicBezTo>
                  <a:cubicBezTo>
                    <a:pt x="30" y="27"/>
                    <a:pt x="30" y="26"/>
                    <a:pt x="29" y="25"/>
                  </a:cubicBezTo>
                  <a:cubicBezTo>
                    <a:pt x="26" y="22"/>
                    <a:pt x="23" y="20"/>
                    <a:pt x="20" y="17"/>
                  </a:cubicBezTo>
                  <a:cubicBezTo>
                    <a:pt x="20" y="17"/>
                    <a:pt x="18" y="17"/>
                    <a:pt x="18" y="17"/>
                  </a:cubicBezTo>
                  <a:cubicBezTo>
                    <a:pt x="17" y="18"/>
                    <a:pt x="17" y="20"/>
                    <a:pt x="18" y="20"/>
                  </a:cubicBezTo>
                  <a:close/>
                  <a:moveTo>
                    <a:pt x="0" y="3"/>
                  </a:moveTo>
                  <a:cubicBezTo>
                    <a:pt x="1" y="3"/>
                    <a:pt x="3" y="6"/>
                    <a:pt x="9" y="12"/>
                  </a:cubicBezTo>
                  <a:cubicBezTo>
                    <a:pt x="10" y="13"/>
                    <a:pt x="11" y="13"/>
                    <a:pt x="12" y="12"/>
                  </a:cubicBezTo>
                  <a:cubicBezTo>
                    <a:pt x="12" y="11"/>
                    <a:pt x="12" y="10"/>
                    <a:pt x="12" y="9"/>
                  </a:cubicBezTo>
                  <a:cubicBezTo>
                    <a:pt x="9" y="6"/>
                    <a:pt x="7" y="4"/>
                    <a:pt x="6" y="3"/>
                  </a:cubicBezTo>
                  <a:cubicBezTo>
                    <a:pt x="5" y="2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2" name="Freeform 627"/>
            <p:cNvSpPr>
              <a:spLocks noEditPoints="1"/>
            </p:cNvSpPr>
            <p:nvPr/>
          </p:nvSpPr>
          <p:spPr bwMode="auto">
            <a:xfrm rot="16200000">
              <a:off x="9202827" y="1811262"/>
              <a:ext cx="4883518" cy="1140358"/>
            </a:xfrm>
            <a:custGeom>
              <a:avLst/>
              <a:gdLst>
                <a:gd name="T0" fmla="*/ 832 w 840"/>
                <a:gd name="T1" fmla="*/ 11 h 196"/>
                <a:gd name="T2" fmla="*/ 829 w 840"/>
                <a:gd name="T3" fmla="*/ 21 h 196"/>
                <a:gd name="T4" fmla="*/ 809 w 840"/>
                <a:gd name="T5" fmla="*/ 53 h 196"/>
                <a:gd name="T6" fmla="*/ 806 w 840"/>
                <a:gd name="T7" fmla="*/ 53 h 196"/>
                <a:gd name="T8" fmla="*/ 798 w 840"/>
                <a:gd name="T9" fmla="*/ 59 h 196"/>
                <a:gd name="T10" fmla="*/ 783 w 840"/>
                <a:gd name="T11" fmla="*/ 79 h 196"/>
                <a:gd name="T12" fmla="*/ 773 w 840"/>
                <a:gd name="T13" fmla="*/ 86 h 196"/>
                <a:gd name="T14" fmla="*/ 751 w 840"/>
                <a:gd name="T15" fmla="*/ 96 h 196"/>
                <a:gd name="T16" fmla="*/ 743 w 840"/>
                <a:gd name="T17" fmla="*/ 102 h 196"/>
                <a:gd name="T18" fmla="*/ 709 w 840"/>
                <a:gd name="T19" fmla="*/ 119 h 196"/>
                <a:gd name="T20" fmla="*/ 706 w 840"/>
                <a:gd name="T21" fmla="*/ 118 h 196"/>
                <a:gd name="T22" fmla="*/ 696 w 840"/>
                <a:gd name="T23" fmla="*/ 119 h 196"/>
                <a:gd name="T24" fmla="*/ 674 w 840"/>
                <a:gd name="T25" fmla="*/ 129 h 196"/>
                <a:gd name="T26" fmla="*/ 662 w 840"/>
                <a:gd name="T27" fmla="*/ 132 h 196"/>
                <a:gd name="T28" fmla="*/ 638 w 840"/>
                <a:gd name="T29" fmla="*/ 132 h 196"/>
                <a:gd name="T30" fmla="*/ 628 w 840"/>
                <a:gd name="T31" fmla="*/ 135 h 196"/>
                <a:gd name="T32" fmla="*/ 590 w 840"/>
                <a:gd name="T33" fmla="*/ 140 h 196"/>
                <a:gd name="T34" fmla="*/ 588 w 840"/>
                <a:gd name="T35" fmla="*/ 138 h 196"/>
                <a:gd name="T36" fmla="*/ 580 w 840"/>
                <a:gd name="T37" fmla="*/ 138 h 196"/>
                <a:gd name="T38" fmla="*/ 566 w 840"/>
                <a:gd name="T39" fmla="*/ 140 h 196"/>
                <a:gd name="T40" fmla="*/ 542 w 840"/>
                <a:gd name="T41" fmla="*/ 135 h 196"/>
                <a:gd name="T42" fmla="*/ 532 w 840"/>
                <a:gd name="T43" fmla="*/ 136 h 196"/>
                <a:gd name="T44" fmla="*/ 494 w 840"/>
                <a:gd name="T45" fmla="*/ 135 h 196"/>
                <a:gd name="T46" fmla="*/ 493 w 840"/>
                <a:gd name="T47" fmla="*/ 132 h 196"/>
                <a:gd name="T48" fmla="*/ 483 w 840"/>
                <a:gd name="T49" fmla="*/ 129 h 196"/>
                <a:gd name="T50" fmla="*/ 459 w 840"/>
                <a:gd name="T51" fmla="*/ 129 h 196"/>
                <a:gd name="T52" fmla="*/ 447 w 840"/>
                <a:gd name="T53" fmla="*/ 127 h 196"/>
                <a:gd name="T54" fmla="*/ 424 w 840"/>
                <a:gd name="T55" fmla="*/ 118 h 196"/>
                <a:gd name="T56" fmla="*/ 414 w 840"/>
                <a:gd name="T57" fmla="*/ 118 h 196"/>
                <a:gd name="T58" fmla="*/ 377 w 840"/>
                <a:gd name="T59" fmla="*/ 110 h 196"/>
                <a:gd name="T60" fmla="*/ 375 w 840"/>
                <a:gd name="T61" fmla="*/ 107 h 196"/>
                <a:gd name="T62" fmla="*/ 366 w 840"/>
                <a:gd name="T63" fmla="*/ 103 h 196"/>
                <a:gd name="T64" fmla="*/ 342 w 840"/>
                <a:gd name="T65" fmla="*/ 101 h 196"/>
                <a:gd name="T66" fmla="*/ 330 w 840"/>
                <a:gd name="T67" fmla="*/ 98 h 196"/>
                <a:gd name="T68" fmla="*/ 307 w 840"/>
                <a:gd name="T69" fmla="*/ 90 h 196"/>
                <a:gd name="T70" fmla="*/ 297 w 840"/>
                <a:gd name="T71" fmla="*/ 90 h 196"/>
                <a:gd name="T72" fmla="*/ 259 w 840"/>
                <a:gd name="T73" fmla="*/ 89 h 196"/>
                <a:gd name="T74" fmla="*/ 257 w 840"/>
                <a:gd name="T75" fmla="*/ 87 h 196"/>
                <a:gd name="T76" fmla="*/ 249 w 840"/>
                <a:gd name="T77" fmla="*/ 87 h 196"/>
                <a:gd name="T78" fmla="*/ 235 w 840"/>
                <a:gd name="T79" fmla="*/ 89 h 196"/>
                <a:gd name="T80" fmla="*/ 211 w 840"/>
                <a:gd name="T81" fmla="*/ 86 h 196"/>
                <a:gd name="T82" fmla="*/ 201 w 840"/>
                <a:gd name="T83" fmla="*/ 89 h 196"/>
                <a:gd name="T84" fmla="*/ 164 w 840"/>
                <a:gd name="T85" fmla="*/ 98 h 196"/>
                <a:gd name="T86" fmla="*/ 162 w 840"/>
                <a:gd name="T87" fmla="*/ 96 h 196"/>
                <a:gd name="T88" fmla="*/ 152 w 840"/>
                <a:gd name="T89" fmla="*/ 97 h 196"/>
                <a:gd name="T90" fmla="*/ 130 w 840"/>
                <a:gd name="T91" fmla="*/ 108 h 196"/>
                <a:gd name="T92" fmla="*/ 119 w 840"/>
                <a:gd name="T93" fmla="*/ 112 h 196"/>
                <a:gd name="T94" fmla="*/ 95 w 840"/>
                <a:gd name="T95" fmla="*/ 118 h 196"/>
                <a:gd name="T96" fmla="*/ 87 w 840"/>
                <a:gd name="T97" fmla="*/ 124 h 196"/>
                <a:gd name="T98" fmla="*/ 56 w 840"/>
                <a:gd name="T99" fmla="*/ 146 h 196"/>
                <a:gd name="T100" fmla="*/ 54 w 840"/>
                <a:gd name="T101" fmla="*/ 145 h 196"/>
                <a:gd name="T102" fmla="*/ 44 w 840"/>
                <a:gd name="T103" fmla="*/ 150 h 196"/>
                <a:gd name="T104" fmla="*/ 29 w 840"/>
                <a:gd name="T105" fmla="*/ 168 h 196"/>
                <a:gd name="T106" fmla="*/ 20 w 840"/>
                <a:gd name="T107" fmla="*/ 177 h 196"/>
                <a:gd name="T108" fmla="*/ 9 w 840"/>
                <a:gd name="T109" fmla="*/ 18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40" h="196">
                  <a:moveTo>
                    <a:pt x="835" y="13"/>
                  </a:moveTo>
                  <a:cubicBezTo>
                    <a:pt x="837" y="10"/>
                    <a:pt x="838" y="6"/>
                    <a:pt x="840" y="3"/>
                  </a:cubicBezTo>
                  <a:cubicBezTo>
                    <a:pt x="840" y="2"/>
                    <a:pt x="840" y="1"/>
                    <a:pt x="839" y="0"/>
                  </a:cubicBezTo>
                  <a:cubicBezTo>
                    <a:pt x="838" y="0"/>
                    <a:pt x="837" y="0"/>
                    <a:pt x="836" y="1"/>
                  </a:cubicBezTo>
                  <a:cubicBezTo>
                    <a:pt x="835" y="5"/>
                    <a:pt x="833" y="8"/>
                    <a:pt x="832" y="11"/>
                  </a:cubicBezTo>
                  <a:cubicBezTo>
                    <a:pt x="831" y="12"/>
                    <a:pt x="832" y="13"/>
                    <a:pt x="833" y="14"/>
                  </a:cubicBezTo>
                  <a:cubicBezTo>
                    <a:pt x="834" y="14"/>
                    <a:pt x="835" y="14"/>
                    <a:pt x="835" y="13"/>
                  </a:cubicBezTo>
                  <a:close/>
                  <a:moveTo>
                    <a:pt x="823" y="34"/>
                  </a:moveTo>
                  <a:cubicBezTo>
                    <a:pt x="825" y="31"/>
                    <a:pt x="828" y="27"/>
                    <a:pt x="830" y="24"/>
                  </a:cubicBezTo>
                  <a:cubicBezTo>
                    <a:pt x="830" y="23"/>
                    <a:pt x="830" y="21"/>
                    <a:pt x="829" y="21"/>
                  </a:cubicBezTo>
                  <a:cubicBezTo>
                    <a:pt x="828" y="20"/>
                    <a:pt x="827" y="21"/>
                    <a:pt x="826" y="22"/>
                  </a:cubicBezTo>
                  <a:cubicBezTo>
                    <a:pt x="824" y="25"/>
                    <a:pt x="822" y="28"/>
                    <a:pt x="820" y="32"/>
                  </a:cubicBezTo>
                  <a:cubicBezTo>
                    <a:pt x="819" y="33"/>
                    <a:pt x="820" y="34"/>
                    <a:pt x="820" y="35"/>
                  </a:cubicBezTo>
                  <a:cubicBezTo>
                    <a:pt x="821" y="35"/>
                    <a:pt x="823" y="35"/>
                    <a:pt x="823" y="34"/>
                  </a:cubicBezTo>
                  <a:close/>
                  <a:moveTo>
                    <a:pt x="809" y="53"/>
                  </a:moveTo>
                  <a:cubicBezTo>
                    <a:pt x="811" y="50"/>
                    <a:pt x="814" y="47"/>
                    <a:pt x="816" y="44"/>
                  </a:cubicBezTo>
                  <a:cubicBezTo>
                    <a:pt x="817" y="43"/>
                    <a:pt x="817" y="42"/>
                    <a:pt x="816" y="41"/>
                  </a:cubicBezTo>
                  <a:cubicBezTo>
                    <a:pt x="815" y="40"/>
                    <a:pt x="814" y="41"/>
                    <a:pt x="813" y="41"/>
                  </a:cubicBezTo>
                  <a:cubicBezTo>
                    <a:pt x="811" y="45"/>
                    <a:pt x="808" y="48"/>
                    <a:pt x="806" y="51"/>
                  </a:cubicBezTo>
                  <a:cubicBezTo>
                    <a:pt x="805" y="51"/>
                    <a:pt x="805" y="53"/>
                    <a:pt x="806" y="53"/>
                  </a:cubicBezTo>
                  <a:cubicBezTo>
                    <a:pt x="807" y="54"/>
                    <a:pt x="808" y="54"/>
                    <a:pt x="809" y="53"/>
                  </a:cubicBezTo>
                  <a:close/>
                  <a:moveTo>
                    <a:pt x="792" y="71"/>
                  </a:moveTo>
                  <a:cubicBezTo>
                    <a:pt x="795" y="68"/>
                    <a:pt x="798" y="65"/>
                    <a:pt x="800" y="62"/>
                  </a:cubicBezTo>
                  <a:cubicBezTo>
                    <a:pt x="801" y="61"/>
                    <a:pt x="801" y="60"/>
                    <a:pt x="800" y="59"/>
                  </a:cubicBezTo>
                  <a:cubicBezTo>
                    <a:pt x="800" y="59"/>
                    <a:pt x="798" y="59"/>
                    <a:pt x="798" y="59"/>
                  </a:cubicBezTo>
                  <a:cubicBezTo>
                    <a:pt x="795" y="62"/>
                    <a:pt x="792" y="65"/>
                    <a:pt x="789" y="68"/>
                  </a:cubicBezTo>
                  <a:cubicBezTo>
                    <a:pt x="788" y="68"/>
                    <a:pt x="788" y="70"/>
                    <a:pt x="789" y="71"/>
                  </a:cubicBezTo>
                  <a:cubicBezTo>
                    <a:pt x="790" y="71"/>
                    <a:pt x="791" y="71"/>
                    <a:pt x="792" y="71"/>
                  </a:cubicBezTo>
                  <a:close/>
                  <a:moveTo>
                    <a:pt x="773" y="86"/>
                  </a:moveTo>
                  <a:cubicBezTo>
                    <a:pt x="776" y="84"/>
                    <a:pt x="779" y="81"/>
                    <a:pt x="783" y="79"/>
                  </a:cubicBezTo>
                  <a:cubicBezTo>
                    <a:pt x="783" y="78"/>
                    <a:pt x="784" y="77"/>
                    <a:pt x="783" y="76"/>
                  </a:cubicBezTo>
                  <a:cubicBezTo>
                    <a:pt x="782" y="75"/>
                    <a:pt x="781" y="75"/>
                    <a:pt x="780" y="75"/>
                  </a:cubicBezTo>
                  <a:cubicBezTo>
                    <a:pt x="777" y="78"/>
                    <a:pt x="774" y="80"/>
                    <a:pt x="771" y="83"/>
                  </a:cubicBezTo>
                  <a:cubicBezTo>
                    <a:pt x="770" y="83"/>
                    <a:pt x="770" y="85"/>
                    <a:pt x="770" y="85"/>
                  </a:cubicBezTo>
                  <a:cubicBezTo>
                    <a:pt x="771" y="86"/>
                    <a:pt x="772" y="87"/>
                    <a:pt x="773" y="86"/>
                  </a:cubicBezTo>
                  <a:close/>
                  <a:moveTo>
                    <a:pt x="753" y="99"/>
                  </a:moveTo>
                  <a:cubicBezTo>
                    <a:pt x="756" y="97"/>
                    <a:pt x="760" y="95"/>
                    <a:pt x="763" y="93"/>
                  </a:cubicBezTo>
                  <a:cubicBezTo>
                    <a:pt x="764" y="92"/>
                    <a:pt x="764" y="91"/>
                    <a:pt x="764" y="90"/>
                  </a:cubicBezTo>
                  <a:cubicBezTo>
                    <a:pt x="763" y="89"/>
                    <a:pt x="762" y="89"/>
                    <a:pt x="761" y="89"/>
                  </a:cubicBezTo>
                  <a:cubicBezTo>
                    <a:pt x="758" y="92"/>
                    <a:pt x="754" y="94"/>
                    <a:pt x="751" y="96"/>
                  </a:cubicBezTo>
                  <a:cubicBezTo>
                    <a:pt x="750" y="96"/>
                    <a:pt x="749" y="97"/>
                    <a:pt x="750" y="98"/>
                  </a:cubicBezTo>
                  <a:cubicBezTo>
                    <a:pt x="750" y="99"/>
                    <a:pt x="752" y="100"/>
                    <a:pt x="753" y="99"/>
                  </a:cubicBezTo>
                  <a:close/>
                  <a:moveTo>
                    <a:pt x="731" y="110"/>
                  </a:moveTo>
                  <a:cubicBezTo>
                    <a:pt x="735" y="108"/>
                    <a:pt x="738" y="107"/>
                    <a:pt x="742" y="105"/>
                  </a:cubicBezTo>
                  <a:cubicBezTo>
                    <a:pt x="743" y="104"/>
                    <a:pt x="743" y="103"/>
                    <a:pt x="743" y="102"/>
                  </a:cubicBezTo>
                  <a:cubicBezTo>
                    <a:pt x="742" y="101"/>
                    <a:pt x="741" y="101"/>
                    <a:pt x="740" y="101"/>
                  </a:cubicBezTo>
                  <a:cubicBezTo>
                    <a:pt x="737" y="103"/>
                    <a:pt x="733" y="105"/>
                    <a:pt x="729" y="106"/>
                  </a:cubicBezTo>
                  <a:cubicBezTo>
                    <a:pt x="728" y="107"/>
                    <a:pt x="728" y="108"/>
                    <a:pt x="728" y="109"/>
                  </a:cubicBezTo>
                  <a:cubicBezTo>
                    <a:pt x="729" y="110"/>
                    <a:pt x="730" y="110"/>
                    <a:pt x="731" y="110"/>
                  </a:cubicBezTo>
                  <a:close/>
                  <a:moveTo>
                    <a:pt x="709" y="119"/>
                  </a:moveTo>
                  <a:cubicBezTo>
                    <a:pt x="713" y="118"/>
                    <a:pt x="716" y="116"/>
                    <a:pt x="720" y="115"/>
                  </a:cubicBezTo>
                  <a:cubicBezTo>
                    <a:pt x="721" y="114"/>
                    <a:pt x="722" y="113"/>
                    <a:pt x="721" y="112"/>
                  </a:cubicBezTo>
                  <a:cubicBezTo>
                    <a:pt x="721" y="111"/>
                    <a:pt x="720" y="111"/>
                    <a:pt x="719" y="111"/>
                  </a:cubicBezTo>
                  <a:cubicBezTo>
                    <a:pt x="715" y="112"/>
                    <a:pt x="711" y="114"/>
                    <a:pt x="707" y="115"/>
                  </a:cubicBezTo>
                  <a:cubicBezTo>
                    <a:pt x="706" y="116"/>
                    <a:pt x="706" y="117"/>
                    <a:pt x="706" y="118"/>
                  </a:cubicBezTo>
                  <a:cubicBezTo>
                    <a:pt x="707" y="119"/>
                    <a:pt x="708" y="119"/>
                    <a:pt x="709" y="119"/>
                  </a:cubicBezTo>
                  <a:close/>
                  <a:moveTo>
                    <a:pt x="686" y="126"/>
                  </a:moveTo>
                  <a:cubicBezTo>
                    <a:pt x="690" y="125"/>
                    <a:pt x="693" y="124"/>
                    <a:pt x="697" y="123"/>
                  </a:cubicBezTo>
                  <a:cubicBezTo>
                    <a:pt x="698" y="122"/>
                    <a:pt x="699" y="121"/>
                    <a:pt x="699" y="120"/>
                  </a:cubicBezTo>
                  <a:cubicBezTo>
                    <a:pt x="698" y="119"/>
                    <a:pt x="697" y="119"/>
                    <a:pt x="696" y="119"/>
                  </a:cubicBezTo>
                  <a:cubicBezTo>
                    <a:pt x="692" y="120"/>
                    <a:pt x="688" y="121"/>
                    <a:pt x="685" y="122"/>
                  </a:cubicBezTo>
                  <a:cubicBezTo>
                    <a:pt x="684" y="123"/>
                    <a:pt x="683" y="124"/>
                    <a:pt x="683" y="125"/>
                  </a:cubicBezTo>
                  <a:cubicBezTo>
                    <a:pt x="683" y="126"/>
                    <a:pt x="685" y="126"/>
                    <a:pt x="686" y="126"/>
                  </a:cubicBezTo>
                  <a:close/>
                  <a:moveTo>
                    <a:pt x="662" y="132"/>
                  </a:moveTo>
                  <a:cubicBezTo>
                    <a:pt x="666" y="131"/>
                    <a:pt x="670" y="130"/>
                    <a:pt x="674" y="129"/>
                  </a:cubicBezTo>
                  <a:cubicBezTo>
                    <a:pt x="675" y="129"/>
                    <a:pt x="676" y="128"/>
                    <a:pt x="675" y="127"/>
                  </a:cubicBezTo>
                  <a:cubicBezTo>
                    <a:pt x="675" y="126"/>
                    <a:pt x="674" y="125"/>
                    <a:pt x="673" y="125"/>
                  </a:cubicBezTo>
                  <a:cubicBezTo>
                    <a:pt x="669" y="126"/>
                    <a:pt x="665" y="127"/>
                    <a:pt x="661" y="128"/>
                  </a:cubicBezTo>
                  <a:cubicBezTo>
                    <a:pt x="660" y="128"/>
                    <a:pt x="660" y="129"/>
                    <a:pt x="660" y="130"/>
                  </a:cubicBezTo>
                  <a:cubicBezTo>
                    <a:pt x="660" y="131"/>
                    <a:pt x="661" y="132"/>
                    <a:pt x="662" y="132"/>
                  </a:cubicBezTo>
                  <a:close/>
                  <a:moveTo>
                    <a:pt x="638" y="136"/>
                  </a:moveTo>
                  <a:cubicBezTo>
                    <a:pt x="642" y="135"/>
                    <a:pt x="646" y="134"/>
                    <a:pt x="650" y="134"/>
                  </a:cubicBezTo>
                  <a:cubicBezTo>
                    <a:pt x="651" y="134"/>
                    <a:pt x="652" y="133"/>
                    <a:pt x="652" y="132"/>
                  </a:cubicBezTo>
                  <a:cubicBezTo>
                    <a:pt x="652" y="130"/>
                    <a:pt x="651" y="130"/>
                    <a:pt x="650" y="130"/>
                  </a:cubicBezTo>
                  <a:cubicBezTo>
                    <a:pt x="646" y="131"/>
                    <a:pt x="642" y="131"/>
                    <a:pt x="638" y="132"/>
                  </a:cubicBezTo>
                  <a:cubicBezTo>
                    <a:pt x="637" y="132"/>
                    <a:pt x="636" y="133"/>
                    <a:pt x="636" y="134"/>
                  </a:cubicBezTo>
                  <a:cubicBezTo>
                    <a:pt x="636" y="135"/>
                    <a:pt x="637" y="136"/>
                    <a:pt x="638" y="136"/>
                  </a:cubicBezTo>
                  <a:close/>
                  <a:moveTo>
                    <a:pt x="614" y="138"/>
                  </a:moveTo>
                  <a:cubicBezTo>
                    <a:pt x="618" y="138"/>
                    <a:pt x="622" y="138"/>
                    <a:pt x="626" y="137"/>
                  </a:cubicBezTo>
                  <a:cubicBezTo>
                    <a:pt x="627" y="137"/>
                    <a:pt x="628" y="136"/>
                    <a:pt x="628" y="135"/>
                  </a:cubicBezTo>
                  <a:cubicBezTo>
                    <a:pt x="628" y="134"/>
                    <a:pt x="627" y="133"/>
                    <a:pt x="626" y="133"/>
                  </a:cubicBezTo>
                  <a:cubicBezTo>
                    <a:pt x="622" y="134"/>
                    <a:pt x="618" y="134"/>
                    <a:pt x="614" y="134"/>
                  </a:cubicBezTo>
                  <a:cubicBezTo>
                    <a:pt x="613" y="134"/>
                    <a:pt x="612" y="135"/>
                    <a:pt x="612" y="136"/>
                  </a:cubicBezTo>
                  <a:cubicBezTo>
                    <a:pt x="612" y="138"/>
                    <a:pt x="613" y="138"/>
                    <a:pt x="614" y="138"/>
                  </a:cubicBezTo>
                  <a:close/>
                  <a:moveTo>
                    <a:pt x="590" y="140"/>
                  </a:moveTo>
                  <a:cubicBezTo>
                    <a:pt x="594" y="140"/>
                    <a:pt x="598" y="139"/>
                    <a:pt x="602" y="139"/>
                  </a:cubicBezTo>
                  <a:cubicBezTo>
                    <a:pt x="603" y="139"/>
                    <a:pt x="604" y="138"/>
                    <a:pt x="604" y="137"/>
                  </a:cubicBezTo>
                  <a:cubicBezTo>
                    <a:pt x="604" y="136"/>
                    <a:pt x="603" y="135"/>
                    <a:pt x="602" y="135"/>
                  </a:cubicBezTo>
                  <a:cubicBezTo>
                    <a:pt x="598" y="135"/>
                    <a:pt x="594" y="136"/>
                    <a:pt x="590" y="136"/>
                  </a:cubicBezTo>
                  <a:cubicBezTo>
                    <a:pt x="589" y="136"/>
                    <a:pt x="588" y="137"/>
                    <a:pt x="588" y="138"/>
                  </a:cubicBezTo>
                  <a:cubicBezTo>
                    <a:pt x="588" y="139"/>
                    <a:pt x="589" y="140"/>
                    <a:pt x="590" y="140"/>
                  </a:cubicBezTo>
                  <a:close/>
                  <a:moveTo>
                    <a:pt x="566" y="140"/>
                  </a:moveTo>
                  <a:cubicBezTo>
                    <a:pt x="568" y="140"/>
                    <a:pt x="571" y="140"/>
                    <a:pt x="573" y="140"/>
                  </a:cubicBezTo>
                  <a:cubicBezTo>
                    <a:pt x="575" y="140"/>
                    <a:pt x="576" y="140"/>
                    <a:pt x="578" y="140"/>
                  </a:cubicBezTo>
                  <a:cubicBezTo>
                    <a:pt x="579" y="140"/>
                    <a:pt x="580" y="139"/>
                    <a:pt x="580" y="138"/>
                  </a:cubicBezTo>
                  <a:cubicBezTo>
                    <a:pt x="580" y="137"/>
                    <a:pt x="579" y="136"/>
                    <a:pt x="578" y="136"/>
                  </a:cubicBezTo>
                  <a:cubicBezTo>
                    <a:pt x="576" y="136"/>
                    <a:pt x="575" y="136"/>
                    <a:pt x="573" y="136"/>
                  </a:cubicBezTo>
                  <a:cubicBezTo>
                    <a:pt x="571" y="136"/>
                    <a:pt x="568" y="136"/>
                    <a:pt x="566" y="136"/>
                  </a:cubicBezTo>
                  <a:cubicBezTo>
                    <a:pt x="565" y="136"/>
                    <a:pt x="564" y="137"/>
                    <a:pt x="564" y="138"/>
                  </a:cubicBezTo>
                  <a:cubicBezTo>
                    <a:pt x="564" y="139"/>
                    <a:pt x="565" y="140"/>
                    <a:pt x="566" y="140"/>
                  </a:cubicBezTo>
                  <a:close/>
                  <a:moveTo>
                    <a:pt x="542" y="139"/>
                  </a:moveTo>
                  <a:cubicBezTo>
                    <a:pt x="546" y="139"/>
                    <a:pt x="550" y="139"/>
                    <a:pt x="554" y="140"/>
                  </a:cubicBezTo>
                  <a:cubicBezTo>
                    <a:pt x="555" y="140"/>
                    <a:pt x="556" y="139"/>
                    <a:pt x="556" y="138"/>
                  </a:cubicBezTo>
                  <a:cubicBezTo>
                    <a:pt x="556" y="137"/>
                    <a:pt x="555" y="136"/>
                    <a:pt x="554" y="136"/>
                  </a:cubicBezTo>
                  <a:cubicBezTo>
                    <a:pt x="550" y="135"/>
                    <a:pt x="546" y="135"/>
                    <a:pt x="542" y="135"/>
                  </a:cubicBezTo>
                  <a:cubicBezTo>
                    <a:pt x="541" y="135"/>
                    <a:pt x="540" y="136"/>
                    <a:pt x="540" y="137"/>
                  </a:cubicBezTo>
                  <a:cubicBezTo>
                    <a:pt x="540" y="138"/>
                    <a:pt x="541" y="139"/>
                    <a:pt x="542" y="139"/>
                  </a:cubicBezTo>
                  <a:close/>
                  <a:moveTo>
                    <a:pt x="518" y="137"/>
                  </a:moveTo>
                  <a:cubicBezTo>
                    <a:pt x="522" y="138"/>
                    <a:pt x="526" y="138"/>
                    <a:pt x="530" y="138"/>
                  </a:cubicBezTo>
                  <a:cubicBezTo>
                    <a:pt x="531" y="138"/>
                    <a:pt x="532" y="138"/>
                    <a:pt x="532" y="136"/>
                  </a:cubicBezTo>
                  <a:cubicBezTo>
                    <a:pt x="532" y="135"/>
                    <a:pt x="532" y="134"/>
                    <a:pt x="530" y="134"/>
                  </a:cubicBezTo>
                  <a:cubicBezTo>
                    <a:pt x="526" y="134"/>
                    <a:pt x="523" y="134"/>
                    <a:pt x="519" y="133"/>
                  </a:cubicBezTo>
                  <a:cubicBezTo>
                    <a:pt x="517" y="133"/>
                    <a:pt x="516" y="134"/>
                    <a:pt x="516" y="135"/>
                  </a:cubicBezTo>
                  <a:cubicBezTo>
                    <a:pt x="516" y="136"/>
                    <a:pt x="517" y="137"/>
                    <a:pt x="518" y="137"/>
                  </a:cubicBezTo>
                  <a:close/>
                  <a:moveTo>
                    <a:pt x="494" y="135"/>
                  </a:moveTo>
                  <a:cubicBezTo>
                    <a:pt x="498" y="135"/>
                    <a:pt x="502" y="136"/>
                    <a:pt x="506" y="136"/>
                  </a:cubicBezTo>
                  <a:cubicBezTo>
                    <a:pt x="507" y="136"/>
                    <a:pt x="508" y="135"/>
                    <a:pt x="508" y="134"/>
                  </a:cubicBezTo>
                  <a:cubicBezTo>
                    <a:pt x="509" y="133"/>
                    <a:pt x="508" y="132"/>
                    <a:pt x="507" y="132"/>
                  </a:cubicBezTo>
                  <a:cubicBezTo>
                    <a:pt x="503" y="132"/>
                    <a:pt x="499" y="131"/>
                    <a:pt x="495" y="131"/>
                  </a:cubicBezTo>
                  <a:cubicBezTo>
                    <a:pt x="494" y="131"/>
                    <a:pt x="493" y="131"/>
                    <a:pt x="493" y="132"/>
                  </a:cubicBezTo>
                  <a:cubicBezTo>
                    <a:pt x="492" y="134"/>
                    <a:pt x="493" y="135"/>
                    <a:pt x="494" y="135"/>
                  </a:cubicBezTo>
                  <a:close/>
                  <a:moveTo>
                    <a:pt x="470" y="131"/>
                  </a:moveTo>
                  <a:cubicBezTo>
                    <a:pt x="474" y="132"/>
                    <a:pt x="478" y="132"/>
                    <a:pt x="482" y="133"/>
                  </a:cubicBezTo>
                  <a:cubicBezTo>
                    <a:pt x="483" y="133"/>
                    <a:pt x="484" y="132"/>
                    <a:pt x="485" y="131"/>
                  </a:cubicBezTo>
                  <a:cubicBezTo>
                    <a:pt x="485" y="130"/>
                    <a:pt x="484" y="129"/>
                    <a:pt x="483" y="129"/>
                  </a:cubicBezTo>
                  <a:cubicBezTo>
                    <a:pt x="479" y="129"/>
                    <a:pt x="475" y="128"/>
                    <a:pt x="471" y="127"/>
                  </a:cubicBezTo>
                  <a:cubicBezTo>
                    <a:pt x="470" y="127"/>
                    <a:pt x="469" y="128"/>
                    <a:pt x="469" y="129"/>
                  </a:cubicBezTo>
                  <a:cubicBezTo>
                    <a:pt x="469" y="130"/>
                    <a:pt x="469" y="131"/>
                    <a:pt x="470" y="131"/>
                  </a:cubicBezTo>
                  <a:close/>
                  <a:moveTo>
                    <a:pt x="447" y="127"/>
                  </a:moveTo>
                  <a:cubicBezTo>
                    <a:pt x="451" y="128"/>
                    <a:pt x="455" y="128"/>
                    <a:pt x="459" y="129"/>
                  </a:cubicBezTo>
                  <a:cubicBezTo>
                    <a:pt x="460" y="129"/>
                    <a:pt x="461" y="129"/>
                    <a:pt x="461" y="128"/>
                  </a:cubicBezTo>
                  <a:cubicBezTo>
                    <a:pt x="461" y="126"/>
                    <a:pt x="460" y="125"/>
                    <a:pt x="459" y="125"/>
                  </a:cubicBezTo>
                  <a:cubicBezTo>
                    <a:pt x="455" y="125"/>
                    <a:pt x="451" y="124"/>
                    <a:pt x="447" y="123"/>
                  </a:cubicBezTo>
                  <a:cubicBezTo>
                    <a:pt x="446" y="123"/>
                    <a:pt x="445" y="124"/>
                    <a:pt x="445" y="125"/>
                  </a:cubicBezTo>
                  <a:cubicBezTo>
                    <a:pt x="445" y="126"/>
                    <a:pt x="446" y="127"/>
                    <a:pt x="447" y="127"/>
                  </a:cubicBezTo>
                  <a:close/>
                  <a:moveTo>
                    <a:pt x="423" y="122"/>
                  </a:moveTo>
                  <a:cubicBezTo>
                    <a:pt x="427" y="123"/>
                    <a:pt x="431" y="124"/>
                    <a:pt x="435" y="125"/>
                  </a:cubicBezTo>
                  <a:cubicBezTo>
                    <a:pt x="436" y="125"/>
                    <a:pt x="437" y="124"/>
                    <a:pt x="437" y="123"/>
                  </a:cubicBezTo>
                  <a:cubicBezTo>
                    <a:pt x="438" y="122"/>
                    <a:pt x="437" y="121"/>
                    <a:pt x="436" y="121"/>
                  </a:cubicBezTo>
                  <a:cubicBezTo>
                    <a:pt x="432" y="120"/>
                    <a:pt x="428" y="119"/>
                    <a:pt x="424" y="118"/>
                  </a:cubicBezTo>
                  <a:cubicBezTo>
                    <a:pt x="423" y="118"/>
                    <a:pt x="422" y="118"/>
                    <a:pt x="422" y="120"/>
                  </a:cubicBezTo>
                  <a:cubicBezTo>
                    <a:pt x="421" y="121"/>
                    <a:pt x="422" y="122"/>
                    <a:pt x="423" y="122"/>
                  </a:cubicBezTo>
                  <a:close/>
                  <a:moveTo>
                    <a:pt x="400" y="116"/>
                  </a:moveTo>
                  <a:cubicBezTo>
                    <a:pt x="404" y="117"/>
                    <a:pt x="408" y="118"/>
                    <a:pt x="411" y="119"/>
                  </a:cubicBezTo>
                  <a:cubicBezTo>
                    <a:pt x="413" y="119"/>
                    <a:pt x="414" y="119"/>
                    <a:pt x="414" y="118"/>
                  </a:cubicBezTo>
                  <a:cubicBezTo>
                    <a:pt x="414" y="117"/>
                    <a:pt x="413" y="116"/>
                    <a:pt x="412" y="115"/>
                  </a:cubicBezTo>
                  <a:cubicBezTo>
                    <a:pt x="409" y="114"/>
                    <a:pt x="405" y="113"/>
                    <a:pt x="401" y="112"/>
                  </a:cubicBezTo>
                  <a:cubicBezTo>
                    <a:pt x="400" y="112"/>
                    <a:pt x="399" y="113"/>
                    <a:pt x="398" y="114"/>
                  </a:cubicBezTo>
                  <a:cubicBezTo>
                    <a:pt x="398" y="115"/>
                    <a:pt x="399" y="116"/>
                    <a:pt x="400" y="116"/>
                  </a:cubicBezTo>
                  <a:close/>
                  <a:moveTo>
                    <a:pt x="377" y="110"/>
                  </a:moveTo>
                  <a:cubicBezTo>
                    <a:pt x="380" y="111"/>
                    <a:pt x="384" y="112"/>
                    <a:pt x="388" y="113"/>
                  </a:cubicBezTo>
                  <a:cubicBezTo>
                    <a:pt x="389" y="113"/>
                    <a:pt x="390" y="113"/>
                    <a:pt x="391" y="112"/>
                  </a:cubicBezTo>
                  <a:cubicBezTo>
                    <a:pt x="391" y="111"/>
                    <a:pt x="390" y="110"/>
                    <a:pt x="389" y="109"/>
                  </a:cubicBezTo>
                  <a:cubicBezTo>
                    <a:pt x="385" y="108"/>
                    <a:pt x="382" y="107"/>
                    <a:pt x="378" y="106"/>
                  </a:cubicBezTo>
                  <a:cubicBezTo>
                    <a:pt x="377" y="106"/>
                    <a:pt x="376" y="106"/>
                    <a:pt x="375" y="107"/>
                  </a:cubicBezTo>
                  <a:cubicBezTo>
                    <a:pt x="375" y="108"/>
                    <a:pt x="376" y="109"/>
                    <a:pt x="377" y="110"/>
                  </a:cubicBezTo>
                  <a:close/>
                  <a:moveTo>
                    <a:pt x="354" y="103"/>
                  </a:moveTo>
                  <a:cubicBezTo>
                    <a:pt x="357" y="104"/>
                    <a:pt x="361" y="105"/>
                    <a:pt x="365" y="106"/>
                  </a:cubicBezTo>
                  <a:cubicBezTo>
                    <a:pt x="366" y="107"/>
                    <a:pt x="367" y="106"/>
                    <a:pt x="368" y="105"/>
                  </a:cubicBezTo>
                  <a:cubicBezTo>
                    <a:pt x="368" y="104"/>
                    <a:pt x="367" y="103"/>
                    <a:pt x="366" y="103"/>
                  </a:cubicBezTo>
                  <a:cubicBezTo>
                    <a:pt x="362" y="102"/>
                    <a:pt x="358" y="100"/>
                    <a:pt x="355" y="99"/>
                  </a:cubicBezTo>
                  <a:cubicBezTo>
                    <a:pt x="353" y="99"/>
                    <a:pt x="352" y="100"/>
                    <a:pt x="352" y="101"/>
                  </a:cubicBezTo>
                  <a:cubicBezTo>
                    <a:pt x="352" y="102"/>
                    <a:pt x="352" y="103"/>
                    <a:pt x="354" y="103"/>
                  </a:cubicBezTo>
                  <a:close/>
                  <a:moveTo>
                    <a:pt x="330" y="98"/>
                  </a:moveTo>
                  <a:cubicBezTo>
                    <a:pt x="334" y="99"/>
                    <a:pt x="338" y="100"/>
                    <a:pt x="342" y="101"/>
                  </a:cubicBezTo>
                  <a:cubicBezTo>
                    <a:pt x="343" y="101"/>
                    <a:pt x="344" y="100"/>
                    <a:pt x="344" y="99"/>
                  </a:cubicBezTo>
                  <a:cubicBezTo>
                    <a:pt x="345" y="98"/>
                    <a:pt x="344" y="97"/>
                    <a:pt x="343" y="97"/>
                  </a:cubicBezTo>
                  <a:cubicBezTo>
                    <a:pt x="339" y="96"/>
                    <a:pt x="335" y="95"/>
                    <a:pt x="331" y="94"/>
                  </a:cubicBezTo>
                  <a:cubicBezTo>
                    <a:pt x="330" y="94"/>
                    <a:pt x="329" y="94"/>
                    <a:pt x="329" y="96"/>
                  </a:cubicBezTo>
                  <a:cubicBezTo>
                    <a:pt x="328" y="97"/>
                    <a:pt x="329" y="98"/>
                    <a:pt x="330" y="98"/>
                  </a:cubicBezTo>
                  <a:close/>
                  <a:moveTo>
                    <a:pt x="307" y="94"/>
                  </a:moveTo>
                  <a:cubicBezTo>
                    <a:pt x="311" y="94"/>
                    <a:pt x="315" y="95"/>
                    <a:pt x="319" y="96"/>
                  </a:cubicBezTo>
                  <a:cubicBezTo>
                    <a:pt x="320" y="96"/>
                    <a:pt x="321" y="95"/>
                    <a:pt x="321" y="94"/>
                  </a:cubicBezTo>
                  <a:cubicBezTo>
                    <a:pt x="321" y="93"/>
                    <a:pt x="320" y="92"/>
                    <a:pt x="319" y="92"/>
                  </a:cubicBezTo>
                  <a:cubicBezTo>
                    <a:pt x="315" y="91"/>
                    <a:pt x="311" y="90"/>
                    <a:pt x="307" y="90"/>
                  </a:cubicBezTo>
                  <a:cubicBezTo>
                    <a:pt x="306" y="90"/>
                    <a:pt x="305" y="90"/>
                    <a:pt x="305" y="91"/>
                  </a:cubicBezTo>
                  <a:cubicBezTo>
                    <a:pt x="305" y="92"/>
                    <a:pt x="306" y="93"/>
                    <a:pt x="307" y="94"/>
                  </a:cubicBezTo>
                  <a:close/>
                  <a:moveTo>
                    <a:pt x="283" y="91"/>
                  </a:moveTo>
                  <a:cubicBezTo>
                    <a:pt x="287" y="91"/>
                    <a:pt x="291" y="91"/>
                    <a:pt x="295" y="92"/>
                  </a:cubicBezTo>
                  <a:cubicBezTo>
                    <a:pt x="296" y="92"/>
                    <a:pt x="297" y="91"/>
                    <a:pt x="297" y="90"/>
                  </a:cubicBezTo>
                  <a:cubicBezTo>
                    <a:pt x="297" y="89"/>
                    <a:pt x="297" y="88"/>
                    <a:pt x="295" y="88"/>
                  </a:cubicBezTo>
                  <a:cubicBezTo>
                    <a:pt x="291" y="88"/>
                    <a:pt x="287" y="87"/>
                    <a:pt x="283" y="87"/>
                  </a:cubicBezTo>
                  <a:cubicBezTo>
                    <a:pt x="282" y="87"/>
                    <a:pt x="281" y="87"/>
                    <a:pt x="281" y="88"/>
                  </a:cubicBezTo>
                  <a:cubicBezTo>
                    <a:pt x="281" y="90"/>
                    <a:pt x="282" y="91"/>
                    <a:pt x="283" y="91"/>
                  </a:cubicBezTo>
                  <a:close/>
                  <a:moveTo>
                    <a:pt x="259" y="89"/>
                  </a:moveTo>
                  <a:cubicBezTo>
                    <a:pt x="263" y="89"/>
                    <a:pt x="267" y="89"/>
                    <a:pt x="271" y="90"/>
                  </a:cubicBezTo>
                  <a:cubicBezTo>
                    <a:pt x="272" y="90"/>
                    <a:pt x="273" y="89"/>
                    <a:pt x="273" y="88"/>
                  </a:cubicBezTo>
                  <a:cubicBezTo>
                    <a:pt x="273" y="87"/>
                    <a:pt x="273" y="86"/>
                    <a:pt x="271" y="86"/>
                  </a:cubicBezTo>
                  <a:cubicBezTo>
                    <a:pt x="267" y="85"/>
                    <a:pt x="263" y="85"/>
                    <a:pt x="259" y="85"/>
                  </a:cubicBezTo>
                  <a:cubicBezTo>
                    <a:pt x="258" y="85"/>
                    <a:pt x="257" y="86"/>
                    <a:pt x="257" y="87"/>
                  </a:cubicBezTo>
                  <a:cubicBezTo>
                    <a:pt x="257" y="88"/>
                    <a:pt x="258" y="89"/>
                    <a:pt x="259" y="89"/>
                  </a:cubicBezTo>
                  <a:close/>
                  <a:moveTo>
                    <a:pt x="235" y="89"/>
                  </a:moveTo>
                  <a:cubicBezTo>
                    <a:pt x="238" y="89"/>
                    <a:pt x="241" y="89"/>
                    <a:pt x="244" y="89"/>
                  </a:cubicBezTo>
                  <a:cubicBezTo>
                    <a:pt x="245" y="89"/>
                    <a:pt x="246" y="89"/>
                    <a:pt x="247" y="89"/>
                  </a:cubicBezTo>
                  <a:cubicBezTo>
                    <a:pt x="248" y="89"/>
                    <a:pt x="249" y="88"/>
                    <a:pt x="249" y="87"/>
                  </a:cubicBezTo>
                  <a:cubicBezTo>
                    <a:pt x="249" y="86"/>
                    <a:pt x="248" y="85"/>
                    <a:pt x="247" y="85"/>
                  </a:cubicBezTo>
                  <a:cubicBezTo>
                    <a:pt x="246" y="85"/>
                    <a:pt x="245" y="85"/>
                    <a:pt x="244" y="85"/>
                  </a:cubicBezTo>
                  <a:cubicBezTo>
                    <a:pt x="241" y="85"/>
                    <a:pt x="238" y="85"/>
                    <a:pt x="235" y="85"/>
                  </a:cubicBezTo>
                  <a:cubicBezTo>
                    <a:pt x="234" y="85"/>
                    <a:pt x="233" y="86"/>
                    <a:pt x="233" y="87"/>
                  </a:cubicBezTo>
                  <a:cubicBezTo>
                    <a:pt x="233" y="88"/>
                    <a:pt x="234" y="89"/>
                    <a:pt x="235" y="89"/>
                  </a:cubicBezTo>
                  <a:close/>
                  <a:moveTo>
                    <a:pt x="212" y="90"/>
                  </a:moveTo>
                  <a:cubicBezTo>
                    <a:pt x="215" y="90"/>
                    <a:pt x="219" y="89"/>
                    <a:pt x="223" y="89"/>
                  </a:cubicBezTo>
                  <a:cubicBezTo>
                    <a:pt x="225" y="89"/>
                    <a:pt x="225" y="88"/>
                    <a:pt x="225" y="87"/>
                  </a:cubicBezTo>
                  <a:cubicBezTo>
                    <a:pt x="225" y="86"/>
                    <a:pt x="224" y="85"/>
                    <a:pt x="223" y="85"/>
                  </a:cubicBezTo>
                  <a:cubicBezTo>
                    <a:pt x="219" y="85"/>
                    <a:pt x="215" y="86"/>
                    <a:pt x="211" y="86"/>
                  </a:cubicBezTo>
                  <a:cubicBezTo>
                    <a:pt x="210" y="86"/>
                    <a:pt x="209" y="87"/>
                    <a:pt x="209" y="88"/>
                  </a:cubicBezTo>
                  <a:cubicBezTo>
                    <a:pt x="209" y="89"/>
                    <a:pt x="210" y="90"/>
                    <a:pt x="212" y="90"/>
                  </a:cubicBezTo>
                  <a:close/>
                  <a:moveTo>
                    <a:pt x="188" y="93"/>
                  </a:moveTo>
                  <a:cubicBezTo>
                    <a:pt x="192" y="92"/>
                    <a:pt x="196" y="92"/>
                    <a:pt x="200" y="91"/>
                  </a:cubicBezTo>
                  <a:cubicBezTo>
                    <a:pt x="201" y="91"/>
                    <a:pt x="202" y="90"/>
                    <a:pt x="201" y="89"/>
                  </a:cubicBezTo>
                  <a:cubicBezTo>
                    <a:pt x="201" y="88"/>
                    <a:pt x="200" y="87"/>
                    <a:pt x="199" y="87"/>
                  </a:cubicBezTo>
                  <a:cubicBezTo>
                    <a:pt x="195" y="88"/>
                    <a:pt x="191" y="88"/>
                    <a:pt x="187" y="89"/>
                  </a:cubicBezTo>
                  <a:cubicBezTo>
                    <a:pt x="186" y="89"/>
                    <a:pt x="185" y="90"/>
                    <a:pt x="186" y="91"/>
                  </a:cubicBezTo>
                  <a:cubicBezTo>
                    <a:pt x="186" y="92"/>
                    <a:pt x="187" y="93"/>
                    <a:pt x="188" y="93"/>
                  </a:cubicBezTo>
                  <a:close/>
                  <a:moveTo>
                    <a:pt x="164" y="98"/>
                  </a:moveTo>
                  <a:cubicBezTo>
                    <a:pt x="168" y="97"/>
                    <a:pt x="172" y="96"/>
                    <a:pt x="176" y="95"/>
                  </a:cubicBezTo>
                  <a:cubicBezTo>
                    <a:pt x="177" y="95"/>
                    <a:pt x="178" y="94"/>
                    <a:pt x="178" y="93"/>
                  </a:cubicBezTo>
                  <a:cubicBezTo>
                    <a:pt x="178" y="92"/>
                    <a:pt x="176" y="91"/>
                    <a:pt x="175" y="91"/>
                  </a:cubicBezTo>
                  <a:cubicBezTo>
                    <a:pt x="171" y="92"/>
                    <a:pt x="167" y="93"/>
                    <a:pt x="164" y="94"/>
                  </a:cubicBezTo>
                  <a:cubicBezTo>
                    <a:pt x="163" y="94"/>
                    <a:pt x="162" y="95"/>
                    <a:pt x="162" y="96"/>
                  </a:cubicBezTo>
                  <a:cubicBezTo>
                    <a:pt x="162" y="97"/>
                    <a:pt x="163" y="98"/>
                    <a:pt x="164" y="98"/>
                  </a:cubicBezTo>
                  <a:close/>
                  <a:moveTo>
                    <a:pt x="141" y="104"/>
                  </a:moveTo>
                  <a:cubicBezTo>
                    <a:pt x="145" y="103"/>
                    <a:pt x="149" y="102"/>
                    <a:pt x="153" y="100"/>
                  </a:cubicBezTo>
                  <a:cubicBezTo>
                    <a:pt x="154" y="100"/>
                    <a:pt x="155" y="99"/>
                    <a:pt x="154" y="98"/>
                  </a:cubicBezTo>
                  <a:cubicBezTo>
                    <a:pt x="154" y="97"/>
                    <a:pt x="153" y="96"/>
                    <a:pt x="152" y="97"/>
                  </a:cubicBezTo>
                  <a:cubicBezTo>
                    <a:pt x="148" y="98"/>
                    <a:pt x="144" y="99"/>
                    <a:pt x="140" y="100"/>
                  </a:cubicBezTo>
                  <a:cubicBezTo>
                    <a:pt x="139" y="100"/>
                    <a:pt x="139" y="101"/>
                    <a:pt x="139" y="102"/>
                  </a:cubicBezTo>
                  <a:cubicBezTo>
                    <a:pt x="139" y="104"/>
                    <a:pt x="140" y="104"/>
                    <a:pt x="141" y="104"/>
                  </a:cubicBezTo>
                  <a:close/>
                  <a:moveTo>
                    <a:pt x="119" y="112"/>
                  </a:moveTo>
                  <a:cubicBezTo>
                    <a:pt x="123" y="110"/>
                    <a:pt x="126" y="109"/>
                    <a:pt x="130" y="108"/>
                  </a:cubicBezTo>
                  <a:cubicBezTo>
                    <a:pt x="131" y="107"/>
                    <a:pt x="132" y="106"/>
                    <a:pt x="131" y="105"/>
                  </a:cubicBezTo>
                  <a:cubicBezTo>
                    <a:pt x="131" y="104"/>
                    <a:pt x="130" y="103"/>
                    <a:pt x="129" y="104"/>
                  </a:cubicBezTo>
                  <a:cubicBezTo>
                    <a:pt x="125" y="105"/>
                    <a:pt x="121" y="107"/>
                    <a:pt x="118" y="108"/>
                  </a:cubicBezTo>
                  <a:cubicBezTo>
                    <a:pt x="117" y="108"/>
                    <a:pt x="116" y="110"/>
                    <a:pt x="116" y="111"/>
                  </a:cubicBezTo>
                  <a:cubicBezTo>
                    <a:pt x="117" y="112"/>
                    <a:pt x="118" y="112"/>
                    <a:pt x="119" y="112"/>
                  </a:cubicBezTo>
                  <a:close/>
                  <a:moveTo>
                    <a:pt x="97" y="121"/>
                  </a:moveTo>
                  <a:cubicBezTo>
                    <a:pt x="101" y="120"/>
                    <a:pt x="104" y="118"/>
                    <a:pt x="108" y="116"/>
                  </a:cubicBezTo>
                  <a:cubicBezTo>
                    <a:pt x="109" y="116"/>
                    <a:pt x="110" y="115"/>
                    <a:pt x="109" y="114"/>
                  </a:cubicBezTo>
                  <a:cubicBezTo>
                    <a:pt x="109" y="113"/>
                    <a:pt x="107" y="112"/>
                    <a:pt x="106" y="113"/>
                  </a:cubicBezTo>
                  <a:cubicBezTo>
                    <a:pt x="103" y="114"/>
                    <a:pt x="99" y="116"/>
                    <a:pt x="95" y="118"/>
                  </a:cubicBezTo>
                  <a:cubicBezTo>
                    <a:pt x="95" y="118"/>
                    <a:pt x="94" y="120"/>
                    <a:pt x="95" y="121"/>
                  </a:cubicBezTo>
                  <a:cubicBezTo>
                    <a:pt x="95" y="122"/>
                    <a:pt x="96" y="122"/>
                    <a:pt x="97" y="121"/>
                  </a:cubicBezTo>
                  <a:close/>
                  <a:moveTo>
                    <a:pt x="76" y="133"/>
                  </a:moveTo>
                  <a:cubicBezTo>
                    <a:pt x="80" y="131"/>
                    <a:pt x="83" y="129"/>
                    <a:pt x="87" y="127"/>
                  </a:cubicBezTo>
                  <a:cubicBezTo>
                    <a:pt x="88" y="126"/>
                    <a:pt x="88" y="125"/>
                    <a:pt x="87" y="124"/>
                  </a:cubicBezTo>
                  <a:cubicBezTo>
                    <a:pt x="87" y="123"/>
                    <a:pt x="86" y="123"/>
                    <a:pt x="85" y="123"/>
                  </a:cubicBezTo>
                  <a:cubicBezTo>
                    <a:pt x="81" y="125"/>
                    <a:pt x="78" y="127"/>
                    <a:pt x="74" y="129"/>
                  </a:cubicBezTo>
                  <a:cubicBezTo>
                    <a:pt x="73" y="130"/>
                    <a:pt x="73" y="131"/>
                    <a:pt x="74" y="132"/>
                  </a:cubicBezTo>
                  <a:cubicBezTo>
                    <a:pt x="74" y="133"/>
                    <a:pt x="75" y="133"/>
                    <a:pt x="76" y="133"/>
                  </a:cubicBezTo>
                  <a:close/>
                  <a:moveTo>
                    <a:pt x="56" y="146"/>
                  </a:moveTo>
                  <a:cubicBezTo>
                    <a:pt x="59" y="144"/>
                    <a:pt x="63" y="141"/>
                    <a:pt x="66" y="139"/>
                  </a:cubicBezTo>
                  <a:cubicBezTo>
                    <a:pt x="67" y="139"/>
                    <a:pt x="67" y="137"/>
                    <a:pt x="67" y="136"/>
                  </a:cubicBezTo>
                  <a:cubicBezTo>
                    <a:pt x="66" y="135"/>
                    <a:pt x="65" y="135"/>
                    <a:pt x="64" y="136"/>
                  </a:cubicBezTo>
                  <a:cubicBezTo>
                    <a:pt x="61" y="138"/>
                    <a:pt x="57" y="140"/>
                    <a:pt x="54" y="143"/>
                  </a:cubicBezTo>
                  <a:cubicBezTo>
                    <a:pt x="53" y="143"/>
                    <a:pt x="53" y="144"/>
                    <a:pt x="54" y="145"/>
                  </a:cubicBezTo>
                  <a:cubicBezTo>
                    <a:pt x="54" y="146"/>
                    <a:pt x="55" y="146"/>
                    <a:pt x="56" y="146"/>
                  </a:cubicBezTo>
                  <a:close/>
                  <a:moveTo>
                    <a:pt x="37" y="160"/>
                  </a:moveTo>
                  <a:cubicBezTo>
                    <a:pt x="40" y="158"/>
                    <a:pt x="43" y="155"/>
                    <a:pt x="47" y="153"/>
                  </a:cubicBezTo>
                  <a:cubicBezTo>
                    <a:pt x="48" y="152"/>
                    <a:pt x="48" y="151"/>
                    <a:pt x="47" y="150"/>
                  </a:cubicBezTo>
                  <a:cubicBezTo>
                    <a:pt x="46" y="149"/>
                    <a:pt x="45" y="149"/>
                    <a:pt x="44" y="150"/>
                  </a:cubicBezTo>
                  <a:cubicBezTo>
                    <a:pt x="41" y="152"/>
                    <a:pt x="38" y="155"/>
                    <a:pt x="35" y="157"/>
                  </a:cubicBezTo>
                  <a:cubicBezTo>
                    <a:pt x="34" y="158"/>
                    <a:pt x="34" y="159"/>
                    <a:pt x="35" y="160"/>
                  </a:cubicBezTo>
                  <a:cubicBezTo>
                    <a:pt x="35" y="161"/>
                    <a:pt x="37" y="161"/>
                    <a:pt x="37" y="160"/>
                  </a:cubicBezTo>
                  <a:close/>
                  <a:moveTo>
                    <a:pt x="20" y="177"/>
                  </a:moveTo>
                  <a:cubicBezTo>
                    <a:pt x="22" y="174"/>
                    <a:pt x="25" y="171"/>
                    <a:pt x="29" y="168"/>
                  </a:cubicBezTo>
                  <a:cubicBezTo>
                    <a:pt x="29" y="168"/>
                    <a:pt x="29" y="166"/>
                    <a:pt x="29" y="165"/>
                  </a:cubicBezTo>
                  <a:cubicBezTo>
                    <a:pt x="28" y="165"/>
                    <a:pt x="27" y="165"/>
                    <a:pt x="26" y="165"/>
                  </a:cubicBezTo>
                  <a:cubicBezTo>
                    <a:pt x="23" y="168"/>
                    <a:pt x="20" y="171"/>
                    <a:pt x="17" y="174"/>
                  </a:cubicBezTo>
                  <a:cubicBezTo>
                    <a:pt x="16" y="175"/>
                    <a:pt x="16" y="176"/>
                    <a:pt x="17" y="177"/>
                  </a:cubicBezTo>
                  <a:cubicBezTo>
                    <a:pt x="18" y="177"/>
                    <a:pt x="19" y="177"/>
                    <a:pt x="20" y="177"/>
                  </a:cubicBezTo>
                  <a:close/>
                  <a:moveTo>
                    <a:pt x="4" y="194"/>
                  </a:moveTo>
                  <a:cubicBezTo>
                    <a:pt x="4" y="194"/>
                    <a:pt x="4" y="194"/>
                    <a:pt x="5" y="194"/>
                  </a:cubicBezTo>
                  <a:cubicBezTo>
                    <a:pt x="6" y="193"/>
                    <a:pt x="8" y="190"/>
                    <a:pt x="12" y="185"/>
                  </a:cubicBezTo>
                  <a:cubicBezTo>
                    <a:pt x="12" y="184"/>
                    <a:pt x="12" y="183"/>
                    <a:pt x="12" y="182"/>
                  </a:cubicBezTo>
                  <a:cubicBezTo>
                    <a:pt x="11" y="182"/>
                    <a:pt x="10" y="182"/>
                    <a:pt x="9" y="183"/>
                  </a:cubicBezTo>
                  <a:cubicBezTo>
                    <a:pt x="4" y="188"/>
                    <a:pt x="1" y="192"/>
                    <a:pt x="1" y="192"/>
                  </a:cubicBezTo>
                  <a:cubicBezTo>
                    <a:pt x="0" y="193"/>
                    <a:pt x="1" y="194"/>
                    <a:pt x="1" y="195"/>
                  </a:cubicBezTo>
                  <a:cubicBezTo>
                    <a:pt x="2" y="196"/>
                    <a:pt x="4" y="195"/>
                    <a:pt x="4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4" name="任意多边形 633"/>
            <p:cNvSpPr/>
            <p:nvPr/>
          </p:nvSpPr>
          <p:spPr>
            <a:xfrm>
              <a:off x="6047874" y="577516"/>
              <a:ext cx="3256547" cy="584802"/>
            </a:xfrm>
            <a:custGeom>
              <a:avLst/>
              <a:gdLst>
                <a:gd name="connsiteX0" fmla="*/ 0 w 3256547"/>
                <a:gd name="connsiteY0" fmla="*/ 272716 h 584802"/>
                <a:gd name="connsiteX1" fmla="*/ 1331494 w 3256547"/>
                <a:gd name="connsiteY1" fmla="*/ 577516 h 584802"/>
                <a:gd name="connsiteX2" fmla="*/ 3256547 w 3256547"/>
                <a:gd name="connsiteY2" fmla="*/ 0 h 58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6547" h="584802">
                  <a:moveTo>
                    <a:pt x="0" y="272716"/>
                  </a:moveTo>
                  <a:cubicBezTo>
                    <a:pt x="394368" y="447842"/>
                    <a:pt x="788736" y="622969"/>
                    <a:pt x="1331494" y="577516"/>
                  </a:cubicBezTo>
                  <a:cubicBezTo>
                    <a:pt x="1874252" y="532063"/>
                    <a:pt x="2565399" y="266031"/>
                    <a:pt x="3256547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52" name="组合 651"/>
            <p:cNvGrpSpPr/>
            <p:nvPr/>
          </p:nvGrpSpPr>
          <p:grpSpPr>
            <a:xfrm>
              <a:off x="7538552" y="4952687"/>
              <a:ext cx="1697480" cy="1856346"/>
              <a:chOff x="398318" y="444635"/>
              <a:chExt cx="1697480" cy="1856346"/>
            </a:xfrm>
          </p:grpSpPr>
          <p:sp>
            <p:nvSpPr>
              <p:cNvPr id="635" name="Freeform 318"/>
              <p:cNvSpPr>
                <a:spLocks/>
              </p:cNvSpPr>
              <p:nvPr/>
            </p:nvSpPr>
            <p:spPr bwMode="auto">
              <a:xfrm rot="16200000">
                <a:off x="903209" y="1132332"/>
                <a:ext cx="1168649" cy="1168649"/>
              </a:xfrm>
              <a:custGeom>
                <a:avLst/>
                <a:gdLst>
                  <a:gd name="T0" fmla="*/ 183 w 201"/>
                  <a:gd name="T1" fmla="*/ 133 h 201"/>
                  <a:gd name="T2" fmla="*/ 132 w 201"/>
                  <a:gd name="T3" fmla="*/ 18 h 201"/>
                  <a:gd name="T4" fmla="*/ 17 w 201"/>
                  <a:gd name="T5" fmla="*/ 69 h 201"/>
                  <a:gd name="T6" fmla="*/ 68 w 201"/>
                  <a:gd name="T7" fmla="*/ 184 h 201"/>
                  <a:gd name="T8" fmla="*/ 183 w 201"/>
                  <a:gd name="T9" fmla="*/ 133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201">
                    <a:moveTo>
                      <a:pt x="183" y="133"/>
                    </a:moveTo>
                    <a:cubicBezTo>
                      <a:pt x="201" y="87"/>
                      <a:pt x="178" y="35"/>
                      <a:pt x="132" y="18"/>
                    </a:cubicBezTo>
                    <a:cubicBezTo>
                      <a:pt x="86" y="0"/>
                      <a:pt x="35" y="23"/>
                      <a:pt x="17" y="69"/>
                    </a:cubicBezTo>
                    <a:cubicBezTo>
                      <a:pt x="0" y="115"/>
                      <a:pt x="23" y="166"/>
                      <a:pt x="68" y="184"/>
                    </a:cubicBezTo>
                    <a:cubicBezTo>
                      <a:pt x="114" y="201"/>
                      <a:pt x="165" y="178"/>
                      <a:pt x="183" y="133"/>
                    </a:cubicBezTo>
                    <a:close/>
                  </a:path>
                </a:pathLst>
              </a:custGeom>
              <a:solidFill>
                <a:srgbClr val="EFB2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6" name="Freeform 319"/>
              <p:cNvSpPr>
                <a:spLocks/>
              </p:cNvSpPr>
              <p:nvPr/>
            </p:nvSpPr>
            <p:spPr bwMode="auto">
              <a:xfrm rot="16200000">
                <a:off x="892328" y="1410893"/>
                <a:ext cx="970610" cy="574532"/>
              </a:xfrm>
              <a:custGeom>
                <a:avLst/>
                <a:gdLst>
                  <a:gd name="T0" fmla="*/ 30 w 167"/>
                  <a:gd name="T1" fmla="*/ 0 h 99"/>
                  <a:gd name="T2" fmla="*/ 160 w 167"/>
                  <a:gd name="T3" fmla="*/ 46 h 99"/>
                  <a:gd name="T4" fmla="*/ 161 w 167"/>
                  <a:gd name="T5" fmla="*/ 85 h 99"/>
                  <a:gd name="T6" fmla="*/ 0 w 167"/>
                  <a:gd name="T7" fmla="*/ 44 h 99"/>
                  <a:gd name="T8" fmla="*/ 30 w 167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99">
                    <a:moveTo>
                      <a:pt x="30" y="0"/>
                    </a:moveTo>
                    <a:cubicBezTo>
                      <a:pt x="30" y="0"/>
                      <a:pt x="90" y="51"/>
                      <a:pt x="160" y="46"/>
                    </a:cubicBezTo>
                    <a:cubicBezTo>
                      <a:pt x="160" y="46"/>
                      <a:pt x="167" y="62"/>
                      <a:pt x="161" y="85"/>
                    </a:cubicBezTo>
                    <a:cubicBezTo>
                      <a:pt x="161" y="85"/>
                      <a:pt x="82" y="99"/>
                      <a:pt x="0" y="44"/>
                    </a:cubicBezTo>
                    <a:cubicBezTo>
                      <a:pt x="0" y="44"/>
                      <a:pt x="6" y="17"/>
                      <a:pt x="30" y="0"/>
                    </a:cubicBezTo>
                    <a:close/>
                  </a:path>
                </a:pathLst>
              </a:custGeom>
              <a:solidFill>
                <a:srgbClr val="EFB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7" name="Freeform 320"/>
              <p:cNvSpPr>
                <a:spLocks/>
              </p:cNvSpPr>
              <p:nvPr/>
            </p:nvSpPr>
            <p:spPr bwMode="auto">
              <a:xfrm rot="16200000">
                <a:off x="1103425" y="1541468"/>
                <a:ext cx="948847" cy="383021"/>
              </a:xfrm>
              <a:custGeom>
                <a:avLst/>
                <a:gdLst>
                  <a:gd name="T0" fmla="*/ 0 w 163"/>
                  <a:gd name="T1" fmla="*/ 0 h 66"/>
                  <a:gd name="T2" fmla="*/ 163 w 163"/>
                  <a:gd name="T3" fmla="*/ 39 h 66"/>
                  <a:gd name="T4" fmla="*/ 153 w 163"/>
                  <a:gd name="T5" fmla="*/ 66 h 66"/>
                  <a:gd name="T6" fmla="*/ 0 w 163"/>
                  <a:gd name="T7" fmla="*/ 8 h 66"/>
                  <a:gd name="T8" fmla="*/ 0 w 163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66">
                    <a:moveTo>
                      <a:pt x="0" y="0"/>
                    </a:moveTo>
                    <a:cubicBezTo>
                      <a:pt x="0" y="0"/>
                      <a:pt x="79" y="53"/>
                      <a:pt x="163" y="39"/>
                    </a:cubicBezTo>
                    <a:cubicBezTo>
                      <a:pt x="163" y="39"/>
                      <a:pt x="163" y="50"/>
                      <a:pt x="153" y="66"/>
                    </a:cubicBezTo>
                    <a:cubicBezTo>
                      <a:pt x="153" y="66"/>
                      <a:pt x="32" y="63"/>
                      <a:pt x="0" y="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C4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8" name="Freeform 321"/>
              <p:cNvSpPr>
                <a:spLocks/>
              </p:cNvSpPr>
              <p:nvPr/>
            </p:nvSpPr>
            <p:spPr bwMode="auto">
              <a:xfrm rot="16200000">
                <a:off x="1278613" y="1577377"/>
                <a:ext cx="872679" cy="400431"/>
              </a:xfrm>
              <a:custGeom>
                <a:avLst/>
                <a:gdLst>
                  <a:gd name="T0" fmla="*/ 150 w 150"/>
                  <a:gd name="T1" fmla="*/ 50 h 69"/>
                  <a:gd name="T2" fmla="*/ 0 w 150"/>
                  <a:gd name="T3" fmla="*/ 0 h 69"/>
                  <a:gd name="T4" fmla="*/ 5 w 150"/>
                  <a:gd name="T5" fmla="*/ 22 h 69"/>
                  <a:gd name="T6" fmla="*/ 141 w 150"/>
                  <a:gd name="T7" fmla="*/ 58 h 69"/>
                  <a:gd name="T8" fmla="*/ 150 w 150"/>
                  <a:gd name="T9" fmla="*/ 5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69">
                    <a:moveTo>
                      <a:pt x="150" y="50"/>
                    </a:moveTo>
                    <a:cubicBezTo>
                      <a:pt x="150" y="50"/>
                      <a:pt x="35" y="44"/>
                      <a:pt x="0" y="0"/>
                    </a:cubicBezTo>
                    <a:cubicBezTo>
                      <a:pt x="0" y="0"/>
                      <a:pt x="2" y="16"/>
                      <a:pt x="5" y="22"/>
                    </a:cubicBezTo>
                    <a:cubicBezTo>
                      <a:pt x="5" y="22"/>
                      <a:pt x="72" y="69"/>
                      <a:pt x="141" y="58"/>
                    </a:cubicBezTo>
                    <a:cubicBezTo>
                      <a:pt x="141" y="58"/>
                      <a:pt x="146" y="56"/>
                      <a:pt x="150" y="50"/>
                    </a:cubicBezTo>
                    <a:close/>
                  </a:path>
                </a:pathLst>
              </a:custGeom>
              <a:solidFill>
                <a:srgbClr val="EFC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9" name="Freeform 322"/>
              <p:cNvSpPr>
                <a:spLocks/>
              </p:cNvSpPr>
              <p:nvPr/>
            </p:nvSpPr>
            <p:spPr bwMode="auto">
              <a:xfrm rot="16200000">
                <a:off x="1494062" y="1616549"/>
                <a:ext cx="737751" cy="361258"/>
              </a:xfrm>
              <a:custGeom>
                <a:avLst/>
                <a:gdLst>
                  <a:gd name="T0" fmla="*/ 0 w 127"/>
                  <a:gd name="T1" fmla="*/ 0 h 62"/>
                  <a:gd name="T2" fmla="*/ 127 w 127"/>
                  <a:gd name="T3" fmla="*/ 35 h 62"/>
                  <a:gd name="T4" fmla="*/ 0 w 127"/>
                  <a:gd name="T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" h="62">
                    <a:moveTo>
                      <a:pt x="0" y="0"/>
                    </a:moveTo>
                    <a:cubicBezTo>
                      <a:pt x="0" y="0"/>
                      <a:pt x="62" y="46"/>
                      <a:pt x="127" y="35"/>
                    </a:cubicBezTo>
                    <a:cubicBezTo>
                      <a:pt x="127" y="35"/>
                      <a:pt x="50" y="62"/>
                      <a:pt x="0" y="0"/>
                    </a:cubicBezTo>
                    <a:close/>
                  </a:path>
                </a:pathLst>
              </a:custGeom>
              <a:solidFill>
                <a:srgbClr val="EFD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0" name="Freeform 323"/>
              <p:cNvSpPr>
                <a:spLocks/>
              </p:cNvSpPr>
              <p:nvPr/>
            </p:nvSpPr>
            <p:spPr bwMode="auto">
              <a:xfrm rot="16200000">
                <a:off x="1615933" y="1647017"/>
                <a:ext cx="639819" cy="319910"/>
              </a:xfrm>
              <a:custGeom>
                <a:avLst/>
                <a:gdLst>
                  <a:gd name="T0" fmla="*/ 0 w 110"/>
                  <a:gd name="T1" fmla="*/ 0 h 55"/>
                  <a:gd name="T2" fmla="*/ 110 w 110"/>
                  <a:gd name="T3" fmla="*/ 26 h 55"/>
                  <a:gd name="T4" fmla="*/ 0 w 110"/>
                  <a:gd name="T5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" h="55">
                    <a:moveTo>
                      <a:pt x="0" y="0"/>
                    </a:moveTo>
                    <a:cubicBezTo>
                      <a:pt x="0" y="0"/>
                      <a:pt x="46" y="41"/>
                      <a:pt x="110" y="26"/>
                    </a:cubicBezTo>
                    <a:cubicBezTo>
                      <a:pt x="110" y="26"/>
                      <a:pt x="46" y="55"/>
                      <a:pt x="0" y="0"/>
                    </a:cubicBezTo>
                    <a:close/>
                  </a:path>
                </a:pathLst>
              </a:custGeom>
              <a:solidFill>
                <a:srgbClr val="EFE3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1" name="Freeform 324"/>
              <p:cNvSpPr>
                <a:spLocks/>
              </p:cNvSpPr>
              <p:nvPr/>
            </p:nvSpPr>
            <p:spPr bwMode="auto">
              <a:xfrm rot="16200000">
                <a:off x="850979" y="1463123"/>
                <a:ext cx="685521" cy="289442"/>
              </a:xfrm>
              <a:custGeom>
                <a:avLst/>
                <a:gdLst>
                  <a:gd name="T0" fmla="*/ 0 w 118"/>
                  <a:gd name="T1" fmla="*/ 4 h 50"/>
                  <a:gd name="T2" fmla="*/ 118 w 118"/>
                  <a:gd name="T3" fmla="*/ 47 h 50"/>
                  <a:gd name="T4" fmla="*/ 112 w 118"/>
                  <a:gd name="T5" fmla="*/ 33 h 50"/>
                  <a:gd name="T6" fmla="*/ 6 w 118"/>
                  <a:gd name="T7" fmla="*/ 0 h 50"/>
                  <a:gd name="T8" fmla="*/ 0 w 118"/>
                  <a:gd name="T9" fmla="*/ 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50">
                    <a:moveTo>
                      <a:pt x="0" y="4"/>
                    </a:moveTo>
                    <a:cubicBezTo>
                      <a:pt x="0" y="4"/>
                      <a:pt x="57" y="50"/>
                      <a:pt x="118" y="47"/>
                    </a:cubicBezTo>
                    <a:cubicBezTo>
                      <a:pt x="118" y="47"/>
                      <a:pt x="117" y="39"/>
                      <a:pt x="112" y="33"/>
                    </a:cubicBezTo>
                    <a:cubicBezTo>
                      <a:pt x="112" y="33"/>
                      <a:pt x="15" y="18"/>
                      <a:pt x="6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0BB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2" name="Freeform 325"/>
              <p:cNvSpPr>
                <a:spLocks/>
              </p:cNvSpPr>
              <p:nvPr/>
            </p:nvSpPr>
            <p:spPr bwMode="auto">
              <a:xfrm rot="16200000">
                <a:off x="806366" y="1459859"/>
                <a:ext cx="531006" cy="267679"/>
              </a:xfrm>
              <a:custGeom>
                <a:avLst/>
                <a:gdLst>
                  <a:gd name="T0" fmla="*/ 0 w 91"/>
                  <a:gd name="T1" fmla="*/ 16 h 46"/>
                  <a:gd name="T2" fmla="*/ 91 w 91"/>
                  <a:gd name="T3" fmla="*/ 45 h 46"/>
                  <a:gd name="T4" fmla="*/ 0 w 91"/>
                  <a:gd name="T5" fmla="*/ 1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" h="46">
                    <a:moveTo>
                      <a:pt x="0" y="16"/>
                    </a:moveTo>
                    <a:cubicBezTo>
                      <a:pt x="0" y="16"/>
                      <a:pt x="62" y="46"/>
                      <a:pt x="91" y="45"/>
                    </a:cubicBezTo>
                    <a:cubicBezTo>
                      <a:pt x="91" y="45"/>
                      <a:pt x="61" y="0"/>
                      <a:pt x="0" y="16"/>
                    </a:cubicBezTo>
                    <a:close/>
                  </a:path>
                </a:pathLst>
              </a:custGeom>
              <a:solidFill>
                <a:srgbClr val="E6A9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3" name="Freeform 386"/>
              <p:cNvSpPr>
                <a:spLocks/>
              </p:cNvSpPr>
              <p:nvPr/>
            </p:nvSpPr>
            <p:spPr bwMode="auto">
              <a:xfrm rot="16200000">
                <a:off x="495161" y="800453"/>
                <a:ext cx="152338" cy="150162"/>
              </a:xfrm>
              <a:custGeom>
                <a:avLst/>
                <a:gdLst>
                  <a:gd name="T0" fmla="*/ 0 w 70"/>
                  <a:gd name="T1" fmla="*/ 32 h 69"/>
                  <a:gd name="T2" fmla="*/ 24 w 70"/>
                  <a:gd name="T3" fmla="*/ 24 h 69"/>
                  <a:gd name="T4" fmla="*/ 30 w 70"/>
                  <a:gd name="T5" fmla="*/ 0 h 69"/>
                  <a:gd name="T6" fmla="*/ 46 w 70"/>
                  <a:gd name="T7" fmla="*/ 19 h 69"/>
                  <a:gd name="T8" fmla="*/ 70 w 70"/>
                  <a:gd name="T9" fmla="*/ 19 h 69"/>
                  <a:gd name="T10" fmla="*/ 56 w 70"/>
                  <a:gd name="T11" fmla="*/ 37 h 69"/>
                  <a:gd name="T12" fmla="*/ 64 w 70"/>
                  <a:gd name="T13" fmla="*/ 61 h 69"/>
                  <a:gd name="T14" fmla="*/ 40 w 70"/>
                  <a:gd name="T15" fmla="*/ 53 h 69"/>
                  <a:gd name="T16" fmla="*/ 22 w 70"/>
                  <a:gd name="T17" fmla="*/ 69 h 69"/>
                  <a:gd name="T18" fmla="*/ 22 w 70"/>
                  <a:gd name="T19" fmla="*/ 45 h 69"/>
                  <a:gd name="T20" fmla="*/ 0 w 70"/>
                  <a:gd name="T21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69">
                    <a:moveTo>
                      <a:pt x="0" y="32"/>
                    </a:moveTo>
                    <a:lnTo>
                      <a:pt x="24" y="24"/>
                    </a:lnTo>
                    <a:lnTo>
                      <a:pt x="30" y="0"/>
                    </a:lnTo>
                    <a:lnTo>
                      <a:pt x="46" y="19"/>
                    </a:lnTo>
                    <a:lnTo>
                      <a:pt x="70" y="19"/>
                    </a:lnTo>
                    <a:lnTo>
                      <a:pt x="56" y="37"/>
                    </a:lnTo>
                    <a:lnTo>
                      <a:pt x="64" y="61"/>
                    </a:lnTo>
                    <a:lnTo>
                      <a:pt x="40" y="53"/>
                    </a:lnTo>
                    <a:lnTo>
                      <a:pt x="22" y="69"/>
                    </a:lnTo>
                    <a:lnTo>
                      <a:pt x="22" y="45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93FF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4" name="Freeform 417"/>
              <p:cNvSpPr>
                <a:spLocks/>
              </p:cNvSpPr>
              <p:nvPr/>
            </p:nvSpPr>
            <p:spPr bwMode="auto">
              <a:xfrm rot="16200000">
                <a:off x="1428775" y="756928"/>
                <a:ext cx="128399" cy="121870"/>
              </a:xfrm>
              <a:custGeom>
                <a:avLst/>
                <a:gdLst>
                  <a:gd name="T0" fmla="*/ 59 w 59"/>
                  <a:gd name="T1" fmla="*/ 38 h 56"/>
                  <a:gd name="T2" fmla="*/ 38 w 59"/>
                  <a:gd name="T3" fmla="*/ 38 h 56"/>
                  <a:gd name="T4" fmla="*/ 27 w 59"/>
                  <a:gd name="T5" fmla="*/ 56 h 56"/>
                  <a:gd name="T6" fmla="*/ 22 w 59"/>
                  <a:gd name="T7" fmla="*/ 38 h 56"/>
                  <a:gd name="T8" fmla="*/ 0 w 59"/>
                  <a:gd name="T9" fmla="*/ 32 h 56"/>
                  <a:gd name="T10" fmla="*/ 16 w 59"/>
                  <a:gd name="T11" fmla="*/ 19 h 56"/>
                  <a:gd name="T12" fmla="*/ 14 w 59"/>
                  <a:gd name="T13" fmla="*/ 0 h 56"/>
                  <a:gd name="T14" fmla="*/ 32 w 59"/>
                  <a:gd name="T15" fmla="*/ 11 h 56"/>
                  <a:gd name="T16" fmla="*/ 51 w 59"/>
                  <a:gd name="T17" fmla="*/ 3 h 56"/>
                  <a:gd name="T18" fmla="*/ 46 w 59"/>
                  <a:gd name="T19" fmla="*/ 22 h 56"/>
                  <a:gd name="T20" fmla="*/ 59 w 59"/>
                  <a:gd name="T21" fmla="*/ 3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8"/>
                    </a:moveTo>
                    <a:lnTo>
                      <a:pt x="38" y="38"/>
                    </a:lnTo>
                    <a:lnTo>
                      <a:pt x="27" y="56"/>
                    </a:lnTo>
                    <a:lnTo>
                      <a:pt x="22" y="38"/>
                    </a:lnTo>
                    <a:lnTo>
                      <a:pt x="0" y="32"/>
                    </a:lnTo>
                    <a:lnTo>
                      <a:pt x="16" y="19"/>
                    </a:lnTo>
                    <a:lnTo>
                      <a:pt x="14" y="0"/>
                    </a:lnTo>
                    <a:lnTo>
                      <a:pt x="32" y="11"/>
                    </a:lnTo>
                    <a:lnTo>
                      <a:pt x="51" y="3"/>
                    </a:lnTo>
                    <a:lnTo>
                      <a:pt x="46" y="22"/>
                    </a:lnTo>
                    <a:lnTo>
                      <a:pt x="59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5" name="Freeform 422"/>
              <p:cNvSpPr>
                <a:spLocks/>
              </p:cNvSpPr>
              <p:nvPr/>
            </p:nvSpPr>
            <p:spPr bwMode="auto">
              <a:xfrm rot="16200000">
                <a:off x="395053" y="1716657"/>
                <a:ext cx="128399" cy="121870"/>
              </a:xfrm>
              <a:custGeom>
                <a:avLst/>
                <a:gdLst>
                  <a:gd name="T0" fmla="*/ 59 w 59"/>
                  <a:gd name="T1" fmla="*/ 37 h 56"/>
                  <a:gd name="T2" fmla="*/ 38 w 59"/>
                  <a:gd name="T3" fmla="*/ 37 h 56"/>
                  <a:gd name="T4" fmla="*/ 27 w 59"/>
                  <a:gd name="T5" fmla="*/ 56 h 56"/>
                  <a:gd name="T6" fmla="*/ 22 w 59"/>
                  <a:gd name="T7" fmla="*/ 37 h 56"/>
                  <a:gd name="T8" fmla="*/ 0 w 59"/>
                  <a:gd name="T9" fmla="*/ 32 h 56"/>
                  <a:gd name="T10" fmla="*/ 16 w 59"/>
                  <a:gd name="T11" fmla="*/ 18 h 56"/>
                  <a:gd name="T12" fmla="*/ 14 w 59"/>
                  <a:gd name="T13" fmla="*/ 0 h 56"/>
                  <a:gd name="T14" fmla="*/ 32 w 59"/>
                  <a:gd name="T15" fmla="*/ 10 h 56"/>
                  <a:gd name="T16" fmla="*/ 51 w 59"/>
                  <a:gd name="T17" fmla="*/ 2 h 56"/>
                  <a:gd name="T18" fmla="*/ 46 w 59"/>
                  <a:gd name="T19" fmla="*/ 21 h 56"/>
                  <a:gd name="T20" fmla="*/ 59 w 59"/>
                  <a:gd name="T21" fmla="*/ 3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7"/>
                    </a:moveTo>
                    <a:lnTo>
                      <a:pt x="38" y="37"/>
                    </a:lnTo>
                    <a:lnTo>
                      <a:pt x="27" y="56"/>
                    </a:lnTo>
                    <a:lnTo>
                      <a:pt x="22" y="37"/>
                    </a:lnTo>
                    <a:lnTo>
                      <a:pt x="0" y="32"/>
                    </a:lnTo>
                    <a:lnTo>
                      <a:pt x="16" y="18"/>
                    </a:lnTo>
                    <a:lnTo>
                      <a:pt x="14" y="0"/>
                    </a:lnTo>
                    <a:lnTo>
                      <a:pt x="32" y="10"/>
                    </a:lnTo>
                    <a:lnTo>
                      <a:pt x="51" y="2"/>
                    </a:lnTo>
                    <a:lnTo>
                      <a:pt x="46" y="21"/>
                    </a:lnTo>
                    <a:lnTo>
                      <a:pt x="59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6" name="Freeform 569"/>
              <p:cNvSpPr>
                <a:spLocks/>
              </p:cNvSpPr>
              <p:nvPr/>
            </p:nvSpPr>
            <p:spPr bwMode="auto">
              <a:xfrm rot="16200000">
                <a:off x="1970663" y="78522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7" name="Freeform 572"/>
              <p:cNvSpPr>
                <a:spLocks/>
              </p:cNvSpPr>
              <p:nvPr/>
            </p:nvSpPr>
            <p:spPr bwMode="auto">
              <a:xfrm rot="16200000">
                <a:off x="1092544" y="734078"/>
                <a:ext cx="28292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8" name="Freeform 573"/>
              <p:cNvSpPr>
                <a:spLocks/>
              </p:cNvSpPr>
              <p:nvPr/>
            </p:nvSpPr>
            <p:spPr bwMode="auto">
              <a:xfrm rot="16200000">
                <a:off x="594182" y="451164"/>
                <a:ext cx="41350" cy="28292"/>
              </a:xfrm>
              <a:custGeom>
                <a:avLst/>
                <a:gdLst>
                  <a:gd name="T0" fmla="*/ 4 w 7"/>
                  <a:gd name="T1" fmla="*/ 5 h 5"/>
                  <a:gd name="T2" fmla="*/ 4 w 7"/>
                  <a:gd name="T3" fmla="*/ 0 h 5"/>
                  <a:gd name="T4" fmla="*/ 4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4" y="5"/>
                    </a:moveTo>
                    <a:cubicBezTo>
                      <a:pt x="7" y="5"/>
                      <a:pt x="7" y="0"/>
                      <a:pt x="4" y="0"/>
                    </a:cubicBezTo>
                    <a:cubicBezTo>
                      <a:pt x="0" y="0"/>
                      <a:pt x="0" y="5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9" name="Freeform 574"/>
              <p:cNvSpPr>
                <a:spLocks/>
              </p:cNvSpPr>
              <p:nvPr/>
            </p:nvSpPr>
            <p:spPr bwMode="auto">
              <a:xfrm rot="16200000">
                <a:off x="438580" y="1172594"/>
                <a:ext cx="39173" cy="28292"/>
              </a:xfrm>
              <a:custGeom>
                <a:avLst/>
                <a:gdLst>
                  <a:gd name="T0" fmla="*/ 3 w 7"/>
                  <a:gd name="T1" fmla="*/ 5 h 5"/>
                  <a:gd name="T2" fmla="*/ 3 w 7"/>
                  <a:gd name="T3" fmla="*/ 0 h 5"/>
                  <a:gd name="T4" fmla="*/ 3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3" y="5"/>
                    </a:moveTo>
                    <a:cubicBezTo>
                      <a:pt x="7" y="5"/>
                      <a:pt x="7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0" name="Freeform 575"/>
              <p:cNvSpPr>
                <a:spLocks/>
              </p:cNvSpPr>
              <p:nvPr/>
            </p:nvSpPr>
            <p:spPr bwMode="auto">
              <a:xfrm rot="16200000">
                <a:off x="743256" y="1768888"/>
                <a:ext cx="30468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1" name="Freeform 578"/>
              <p:cNvSpPr>
                <a:spLocks/>
              </p:cNvSpPr>
              <p:nvPr/>
            </p:nvSpPr>
            <p:spPr bwMode="auto">
              <a:xfrm rot="16200000">
                <a:off x="847715" y="122700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654" name="Freeform 327"/>
            <p:cNvSpPr>
              <a:spLocks/>
            </p:cNvSpPr>
            <p:nvPr/>
          </p:nvSpPr>
          <p:spPr bwMode="auto">
            <a:xfrm rot="3009157">
              <a:off x="6133827" y="2022922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1" name="Freeform 368"/>
            <p:cNvSpPr>
              <a:spLocks/>
            </p:cNvSpPr>
            <p:nvPr/>
          </p:nvSpPr>
          <p:spPr bwMode="auto">
            <a:xfrm rot="3009157">
              <a:off x="9257791" y="1087683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2" name="Freeform 369"/>
            <p:cNvSpPr>
              <a:spLocks/>
            </p:cNvSpPr>
            <p:nvPr/>
          </p:nvSpPr>
          <p:spPr bwMode="auto">
            <a:xfrm rot="3009157">
              <a:off x="9470639" y="1170988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3" name="Freeform 372"/>
            <p:cNvSpPr>
              <a:spLocks/>
            </p:cNvSpPr>
            <p:nvPr/>
          </p:nvSpPr>
          <p:spPr bwMode="auto">
            <a:xfrm rot="3009157">
              <a:off x="9242983" y="879626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4" name="Freeform 373"/>
            <p:cNvSpPr>
              <a:spLocks/>
            </p:cNvSpPr>
            <p:nvPr/>
          </p:nvSpPr>
          <p:spPr bwMode="auto">
            <a:xfrm rot="3009157">
              <a:off x="9216161" y="1085088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5" name="Freeform 374"/>
            <p:cNvSpPr>
              <a:spLocks/>
            </p:cNvSpPr>
            <p:nvPr/>
          </p:nvSpPr>
          <p:spPr bwMode="auto">
            <a:xfrm rot="3009157">
              <a:off x="9491382" y="1342477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6" name="Freeform 375"/>
            <p:cNvSpPr>
              <a:spLocks/>
            </p:cNvSpPr>
            <p:nvPr/>
          </p:nvSpPr>
          <p:spPr bwMode="auto">
            <a:xfrm rot="3009157">
              <a:off x="9463227" y="1036057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7" name="Freeform 383"/>
            <p:cNvSpPr>
              <a:spLocks/>
            </p:cNvSpPr>
            <p:nvPr/>
          </p:nvSpPr>
          <p:spPr bwMode="auto">
            <a:xfrm rot="3009157">
              <a:off x="8221260" y="1524970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8" name="Freeform 384"/>
            <p:cNvSpPr>
              <a:spLocks/>
            </p:cNvSpPr>
            <p:nvPr/>
          </p:nvSpPr>
          <p:spPr bwMode="auto">
            <a:xfrm rot="3009157">
              <a:off x="7813205" y="287761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9" name="Freeform 397"/>
            <p:cNvSpPr>
              <a:spLocks/>
            </p:cNvSpPr>
            <p:nvPr/>
          </p:nvSpPr>
          <p:spPr bwMode="auto">
            <a:xfrm rot="3009157">
              <a:off x="8376179" y="2778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0" name="Freeform 398"/>
            <p:cNvSpPr>
              <a:spLocks/>
            </p:cNvSpPr>
            <p:nvPr/>
          </p:nvSpPr>
          <p:spPr bwMode="auto">
            <a:xfrm rot="3009157">
              <a:off x="6747540" y="1889736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1" name="Freeform 419"/>
            <p:cNvSpPr>
              <a:spLocks/>
            </p:cNvSpPr>
            <p:nvPr/>
          </p:nvSpPr>
          <p:spPr bwMode="auto">
            <a:xfrm rot="3009157">
              <a:off x="8794378" y="9126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2" name="Freeform 420"/>
            <p:cNvSpPr>
              <a:spLocks/>
            </p:cNvSpPr>
            <p:nvPr/>
          </p:nvSpPr>
          <p:spPr bwMode="auto">
            <a:xfrm rot="3009157">
              <a:off x="6760606" y="9517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3" name="Freeform 494"/>
            <p:cNvSpPr>
              <a:spLocks/>
            </p:cNvSpPr>
            <p:nvPr/>
          </p:nvSpPr>
          <p:spPr bwMode="auto">
            <a:xfrm rot="3009157">
              <a:off x="6931989" y="103564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4" name="Freeform 495"/>
            <p:cNvSpPr>
              <a:spLocks/>
            </p:cNvSpPr>
            <p:nvPr/>
          </p:nvSpPr>
          <p:spPr bwMode="auto">
            <a:xfrm rot="3009157">
              <a:off x="7010246" y="107449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5" name="Freeform 496"/>
            <p:cNvSpPr>
              <a:spLocks/>
            </p:cNvSpPr>
            <p:nvPr/>
          </p:nvSpPr>
          <p:spPr bwMode="auto">
            <a:xfrm rot="3009157">
              <a:off x="7334534" y="1104981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6" name="Freeform 497"/>
            <p:cNvSpPr>
              <a:spLocks/>
            </p:cNvSpPr>
            <p:nvPr/>
          </p:nvSpPr>
          <p:spPr bwMode="auto">
            <a:xfrm rot="3009157">
              <a:off x="7178088" y="754332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7" name="Freeform 498"/>
            <p:cNvSpPr>
              <a:spLocks/>
            </p:cNvSpPr>
            <p:nvPr/>
          </p:nvSpPr>
          <p:spPr bwMode="auto">
            <a:xfrm rot="3009157">
              <a:off x="8225189" y="526410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8" name="Freeform 499"/>
            <p:cNvSpPr>
              <a:spLocks/>
            </p:cNvSpPr>
            <p:nvPr/>
          </p:nvSpPr>
          <p:spPr bwMode="auto">
            <a:xfrm rot="3009157">
              <a:off x="7818653" y="613113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9" name="Freeform 500"/>
            <p:cNvSpPr>
              <a:spLocks/>
            </p:cNvSpPr>
            <p:nvPr/>
          </p:nvSpPr>
          <p:spPr bwMode="auto">
            <a:xfrm rot="3009157">
              <a:off x="7555725" y="612747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0" name="Freeform 501"/>
            <p:cNvSpPr>
              <a:spLocks/>
            </p:cNvSpPr>
            <p:nvPr/>
          </p:nvSpPr>
          <p:spPr bwMode="auto">
            <a:xfrm rot="3009157">
              <a:off x="7960719" y="652916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1" name="Freeform 502"/>
            <p:cNvSpPr>
              <a:spLocks/>
            </p:cNvSpPr>
            <p:nvPr/>
          </p:nvSpPr>
          <p:spPr bwMode="auto">
            <a:xfrm rot="3009157">
              <a:off x="8028166" y="600983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2" name="Freeform 503"/>
            <p:cNvSpPr>
              <a:spLocks/>
            </p:cNvSpPr>
            <p:nvPr/>
          </p:nvSpPr>
          <p:spPr bwMode="auto">
            <a:xfrm rot="3009157">
              <a:off x="7411061" y="837872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3" name="Freeform 504"/>
            <p:cNvSpPr>
              <a:spLocks/>
            </p:cNvSpPr>
            <p:nvPr/>
          </p:nvSpPr>
          <p:spPr bwMode="auto">
            <a:xfrm rot="3009157">
              <a:off x="7374869" y="1115324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4" name="Freeform 505"/>
            <p:cNvSpPr>
              <a:spLocks/>
            </p:cNvSpPr>
            <p:nvPr/>
          </p:nvSpPr>
          <p:spPr bwMode="auto">
            <a:xfrm rot="3009157">
              <a:off x="8315670" y="607445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5" name="Freeform 506"/>
            <p:cNvSpPr>
              <a:spLocks/>
            </p:cNvSpPr>
            <p:nvPr/>
          </p:nvSpPr>
          <p:spPr bwMode="auto">
            <a:xfrm rot="3009157">
              <a:off x="7837734" y="94440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6" name="Freeform 507"/>
            <p:cNvSpPr>
              <a:spLocks/>
            </p:cNvSpPr>
            <p:nvPr/>
          </p:nvSpPr>
          <p:spPr bwMode="auto">
            <a:xfrm rot="3009157">
              <a:off x="7559470" y="970701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7" name="Freeform 508"/>
            <p:cNvSpPr>
              <a:spLocks/>
            </p:cNvSpPr>
            <p:nvPr/>
          </p:nvSpPr>
          <p:spPr bwMode="auto">
            <a:xfrm rot="3009157">
              <a:off x="7969142" y="969772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8" name="Freeform 509"/>
            <p:cNvSpPr>
              <a:spLocks/>
            </p:cNvSpPr>
            <p:nvPr/>
          </p:nvSpPr>
          <p:spPr bwMode="auto">
            <a:xfrm rot="3009157">
              <a:off x="8054098" y="871124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9" name="Freeform 510"/>
            <p:cNvSpPr>
              <a:spLocks/>
            </p:cNvSpPr>
            <p:nvPr/>
          </p:nvSpPr>
          <p:spPr bwMode="auto">
            <a:xfrm rot="3009157">
              <a:off x="7444970" y="886326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0" name="Freeform 511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1" name="Freeform 512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2" name="Freeform 513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3" name="Freeform 514"/>
            <p:cNvSpPr>
              <a:spLocks/>
            </p:cNvSpPr>
            <p:nvPr/>
          </p:nvSpPr>
          <p:spPr bwMode="auto">
            <a:xfrm rot="3009157">
              <a:off x="8181230" y="763336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4" name="Freeform 515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5" name="Freeform 516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6" name="Freeform 517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7" name="Freeform 519"/>
            <p:cNvSpPr>
              <a:spLocks/>
            </p:cNvSpPr>
            <p:nvPr/>
          </p:nvSpPr>
          <p:spPr bwMode="auto">
            <a:xfrm rot="3009157">
              <a:off x="8181229" y="763336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8" name="Freeform 533"/>
            <p:cNvSpPr>
              <a:spLocks/>
            </p:cNvSpPr>
            <p:nvPr/>
          </p:nvSpPr>
          <p:spPr bwMode="auto">
            <a:xfrm rot="3009157">
              <a:off x="7323188" y="2843657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9" name="Freeform 564"/>
            <p:cNvSpPr>
              <a:spLocks/>
            </p:cNvSpPr>
            <p:nvPr/>
          </p:nvSpPr>
          <p:spPr bwMode="auto">
            <a:xfrm rot="3009157">
              <a:off x="8975930" y="17802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0" name="Freeform 594"/>
            <p:cNvSpPr>
              <a:spLocks/>
            </p:cNvSpPr>
            <p:nvPr/>
          </p:nvSpPr>
          <p:spPr bwMode="auto">
            <a:xfrm rot="3009157">
              <a:off x="8179450" y="167520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1" name="Freeform 595"/>
            <p:cNvSpPr>
              <a:spLocks/>
            </p:cNvSpPr>
            <p:nvPr/>
          </p:nvSpPr>
          <p:spPr bwMode="auto">
            <a:xfrm rot="3009157">
              <a:off x="8735891" y="45952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2" name="Freeform 596"/>
            <p:cNvSpPr>
              <a:spLocks/>
            </p:cNvSpPr>
            <p:nvPr/>
          </p:nvSpPr>
          <p:spPr bwMode="auto">
            <a:xfrm rot="3009157">
              <a:off x="8386037" y="-1424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3" name="Freeform 597"/>
            <p:cNvSpPr>
              <a:spLocks/>
            </p:cNvSpPr>
            <p:nvPr/>
          </p:nvSpPr>
          <p:spPr bwMode="auto">
            <a:xfrm rot="3009157">
              <a:off x="7344358" y="46042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4" name="Freeform 598"/>
            <p:cNvSpPr>
              <a:spLocks/>
            </p:cNvSpPr>
            <p:nvPr/>
          </p:nvSpPr>
          <p:spPr bwMode="auto">
            <a:xfrm rot="3009157">
              <a:off x="8912585" y="1200300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5" name="Freeform 600"/>
            <p:cNvSpPr>
              <a:spLocks/>
            </p:cNvSpPr>
            <p:nvPr/>
          </p:nvSpPr>
          <p:spPr bwMode="auto">
            <a:xfrm rot="3009157">
              <a:off x="7127719" y="188538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6" name="Freeform 601"/>
            <p:cNvSpPr>
              <a:spLocks/>
            </p:cNvSpPr>
            <p:nvPr/>
          </p:nvSpPr>
          <p:spPr bwMode="auto">
            <a:xfrm rot="3009157">
              <a:off x="6577564" y="1187515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7" name="Freeform 602"/>
            <p:cNvSpPr>
              <a:spLocks/>
            </p:cNvSpPr>
            <p:nvPr/>
          </p:nvSpPr>
          <p:spPr bwMode="auto">
            <a:xfrm rot="3009157">
              <a:off x="6134545" y="1669609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8" name="Freeform 603"/>
            <p:cNvSpPr>
              <a:spLocks/>
            </p:cNvSpPr>
            <p:nvPr/>
          </p:nvSpPr>
          <p:spPr bwMode="auto">
            <a:xfrm rot="3009157">
              <a:off x="6621939" y="1822783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9" name="Freeform 604"/>
            <p:cNvSpPr>
              <a:spLocks/>
            </p:cNvSpPr>
            <p:nvPr/>
          </p:nvSpPr>
          <p:spPr bwMode="auto">
            <a:xfrm rot="3009157">
              <a:off x="6953239" y="296357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0" name="Freeform 606"/>
            <p:cNvSpPr>
              <a:spLocks/>
            </p:cNvSpPr>
            <p:nvPr/>
          </p:nvSpPr>
          <p:spPr bwMode="auto">
            <a:xfrm rot="3009157">
              <a:off x="6937850" y="249062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16" name="TextBox 415">
            <a:extLst>
              <a:ext uri="{FF2B5EF4-FFF2-40B4-BE49-F238E27FC236}">
                <a16:creationId xmlns:a16="http://schemas.microsoft.com/office/drawing/2014/main" id="{72C418F6-A104-48C2-8D24-C6FEAFEA16E5}"/>
              </a:ext>
            </a:extLst>
          </p:cNvPr>
          <p:cNvSpPr txBox="1"/>
          <p:nvPr/>
        </p:nvSpPr>
        <p:spPr>
          <a:xfrm>
            <a:off x="2330771" y="2861479"/>
            <a:ext cx="7639912" cy="14773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9600" dirty="0">
                <a:ln w="57150">
                  <a:solidFill>
                    <a:schemeClr val="bg1"/>
                  </a:solidFill>
                </a:ln>
                <a:solidFill>
                  <a:srgbClr val="ED5565"/>
                </a:solidFill>
                <a:latin typeface="Coiny" panose="02000903060500060000" pitchFamily="2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36131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 p14:presetBounceEnd="68000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7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8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6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" name="组合 721"/>
          <p:cNvGrpSpPr/>
          <p:nvPr/>
        </p:nvGrpSpPr>
        <p:grpSpPr>
          <a:xfrm>
            <a:off x="0" y="-144654"/>
            <a:ext cx="12214765" cy="7102759"/>
            <a:chOff x="0" y="-144654"/>
            <a:chExt cx="12214765" cy="7102759"/>
          </a:xfrm>
        </p:grpSpPr>
        <p:sp>
          <p:nvSpPr>
            <p:cNvPr id="433" name="Freeform 318"/>
            <p:cNvSpPr>
              <a:spLocks/>
            </p:cNvSpPr>
            <p:nvPr/>
          </p:nvSpPr>
          <p:spPr bwMode="auto">
            <a:xfrm rot="16200000">
              <a:off x="750809" y="979932"/>
              <a:ext cx="1168649" cy="1168649"/>
            </a:xfrm>
            <a:custGeom>
              <a:avLst/>
              <a:gdLst>
                <a:gd name="T0" fmla="*/ 183 w 201"/>
                <a:gd name="T1" fmla="*/ 133 h 201"/>
                <a:gd name="T2" fmla="*/ 132 w 201"/>
                <a:gd name="T3" fmla="*/ 18 h 201"/>
                <a:gd name="T4" fmla="*/ 17 w 201"/>
                <a:gd name="T5" fmla="*/ 69 h 201"/>
                <a:gd name="T6" fmla="*/ 68 w 201"/>
                <a:gd name="T7" fmla="*/ 184 h 201"/>
                <a:gd name="T8" fmla="*/ 183 w 201"/>
                <a:gd name="T9" fmla="*/ 13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1">
                  <a:moveTo>
                    <a:pt x="183" y="133"/>
                  </a:moveTo>
                  <a:cubicBezTo>
                    <a:pt x="201" y="87"/>
                    <a:pt x="178" y="35"/>
                    <a:pt x="132" y="18"/>
                  </a:cubicBezTo>
                  <a:cubicBezTo>
                    <a:pt x="86" y="0"/>
                    <a:pt x="35" y="23"/>
                    <a:pt x="17" y="69"/>
                  </a:cubicBezTo>
                  <a:cubicBezTo>
                    <a:pt x="0" y="115"/>
                    <a:pt x="23" y="166"/>
                    <a:pt x="68" y="184"/>
                  </a:cubicBezTo>
                  <a:cubicBezTo>
                    <a:pt x="114" y="201"/>
                    <a:pt x="165" y="178"/>
                    <a:pt x="183" y="133"/>
                  </a:cubicBezTo>
                  <a:close/>
                </a:path>
              </a:pathLst>
            </a:custGeom>
            <a:solidFill>
              <a:srgbClr val="EFB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4" name="Freeform 319"/>
            <p:cNvSpPr>
              <a:spLocks/>
            </p:cNvSpPr>
            <p:nvPr/>
          </p:nvSpPr>
          <p:spPr bwMode="auto">
            <a:xfrm rot="16200000">
              <a:off x="739928" y="1258493"/>
              <a:ext cx="970610" cy="574532"/>
            </a:xfrm>
            <a:custGeom>
              <a:avLst/>
              <a:gdLst>
                <a:gd name="T0" fmla="*/ 30 w 167"/>
                <a:gd name="T1" fmla="*/ 0 h 99"/>
                <a:gd name="T2" fmla="*/ 160 w 167"/>
                <a:gd name="T3" fmla="*/ 46 h 99"/>
                <a:gd name="T4" fmla="*/ 161 w 167"/>
                <a:gd name="T5" fmla="*/ 85 h 99"/>
                <a:gd name="T6" fmla="*/ 0 w 167"/>
                <a:gd name="T7" fmla="*/ 44 h 99"/>
                <a:gd name="T8" fmla="*/ 30 w 167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9">
                  <a:moveTo>
                    <a:pt x="30" y="0"/>
                  </a:moveTo>
                  <a:cubicBezTo>
                    <a:pt x="30" y="0"/>
                    <a:pt x="90" y="51"/>
                    <a:pt x="160" y="46"/>
                  </a:cubicBezTo>
                  <a:cubicBezTo>
                    <a:pt x="160" y="46"/>
                    <a:pt x="167" y="62"/>
                    <a:pt x="161" y="85"/>
                  </a:cubicBezTo>
                  <a:cubicBezTo>
                    <a:pt x="161" y="85"/>
                    <a:pt x="82" y="99"/>
                    <a:pt x="0" y="44"/>
                  </a:cubicBezTo>
                  <a:cubicBezTo>
                    <a:pt x="0" y="44"/>
                    <a:pt x="6" y="17"/>
                    <a:pt x="30" y="0"/>
                  </a:cubicBezTo>
                  <a:close/>
                </a:path>
              </a:pathLst>
            </a:custGeom>
            <a:solidFill>
              <a:srgbClr val="EFBD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5" name="Freeform 320"/>
            <p:cNvSpPr>
              <a:spLocks/>
            </p:cNvSpPr>
            <p:nvPr/>
          </p:nvSpPr>
          <p:spPr bwMode="auto">
            <a:xfrm rot="16200000">
              <a:off x="951025" y="1389068"/>
              <a:ext cx="948847" cy="383021"/>
            </a:xfrm>
            <a:custGeom>
              <a:avLst/>
              <a:gdLst>
                <a:gd name="T0" fmla="*/ 0 w 163"/>
                <a:gd name="T1" fmla="*/ 0 h 66"/>
                <a:gd name="T2" fmla="*/ 163 w 163"/>
                <a:gd name="T3" fmla="*/ 39 h 66"/>
                <a:gd name="T4" fmla="*/ 153 w 163"/>
                <a:gd name="T5" fmla="*/ 66 h 66"/>
                <a:gd name="T6" fmla="*/ 0 w 163"/>
                <a:gd name="T7" fmla="*/ 8 h 66"/>
                <a:gd name="T8" fmla="*/ 0 w 163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66">
                  <a:moveTo>
                    <a:pt x="0" y="0"/>
                  </a:moveTo>
                  <a:cubicBezTo>
                    <a:pt x="0" y="0"/>
                    <a:pt x="79" y="53"/>
                    <a:pt x="163" y="39"/>
                  </a:cubicBezTo>
                  <a:cubicBezTo>
                    <a:pt x="163" y="39"/>
                    <a:pt x="163" y="50"/>
                    <a:pt x="153" y="66"/>
                  </a:cubicBezTo>
                  <a:cubicBezTo>
                    <a:pt x="153" y="66"/>
                    <a:pt x="32" y="63"/>
                    <a:pt x="0" y="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FC4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6" name="Freeform 321"/>
            <p:cNvSpPr>
              <a:spLocks/>
            </p:cNvSpPr>
            <p:nvPr/>
          </p:nvSpPr>
          <p:spPr bwMode="auto">
            <a:xfrm rot="16200000">
              <a:off x="1126213" y="1424977"/>
              <a:ext cx="872679" cy="400431"/>
            </a:xfrm>
            <a:custGeom>
              <a:avLst/>
              <a:gdLst>
                <a:gd name="T0" fmla="*/ 150 w 150"/>
                <a:gd name="T1" fmla="*/ 50 h 69"/>
                <a:gd name="T2" fmla="*/ 0 w 150"/>
                <a:gd name="T3" fmla="*/ 0 h 69"/>
                <a:gd name="T4" fmla="*/ 5 w 150"/>
                <a:gd name="T5" fmla="*/ 22 h 69"/>
                <a:gd name="T6" fmla="*/ 141 w 150"/>
                <a:gd name="T7" fmla="*/ 58 h 69"/>
                <a:gd name="T8" fmla="*/ 150 w 150"/>
                <a:gd name="T9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9">
                  <a:moveTo>
                    <a:pt x="150" y="50"/>
                  </a:moveTo>
                  <a:cubicBezTo>
                    <a:pt x="150" y="50"/>
                    <a:pt x="35" y="44"/>
                    <a:pt x="0" y="0"/>
                  </a:cubicBezTo>
                  <a:cubicBezTo>
                    <a:pt x="0" y="0"/>
                    <a:pt x="2" y="16"/>
                    <a:pt x="5" y="22"/>
                  </a:cubicBezTo>
                  <a:cubicBezTo>
                    <a:pt x="5" y="22"/>
                    <a:pt x="72" y="69"/>
                    <a:pt x="141" y="58"/>
                  </a:cubicBezTo>
                  <a:cubicBezTo>
                    <a:pt x="141" y="58"/>
                    <a:pt x="146" y="56"/>
                    <a:pt x="150" y="50"/>
                  </a:cubicBezTo>
                  <a:close/>
                </a:path>
              </a:pathLst>
            </a:custGeom>
            <a:solidFill>
              <a:srgbClr val="EFC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7" name="Freeform 322"/>
            <p:cNvSpPr>
              <a:spLocks/>
            </p:cNvSpPr>
            <p:nvPr/>
          </p:nvSpPr>
          <p:spPr bwMode="auto">
            <a:xfrm rot="16200000">
              <a:off x="1341662" y="1464149"/>
              <a:ext cx="737751" cy="361258"/>
            </a:xfrm>
            <a:custGeom>
              <a:avLst/>
              <a:gdLst>
                <a:gd name="T0" fmla="*/ 0 w 127"/>
                <a:gd name="T1" fmla="*/ 0 h 62"/>
                <a:gd name="T2" fmla="*/ 127 w 127"/>
                <a:gd name="T3" fmla="*/ 35 h 62"/>
                <a:gd name="T4" fmla="*/ 0 w 127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62">
                  <a:moveTo>
                    <a:pt x="0" y="0"/>
                  </a:moveTo>
                  <a:cubicBezTo>
                    <a:pt x="0" y="0"/>
                    <a:pt x="62" y="46"/>
                    <a:pt x="127" y="35"/>
                  </a:cubicBezTo>
                  <a:cubicBezTo>
                    <a:pt x="127" y="35"/>
                    <a:pt x="50" y="62"/>
                    <a:pt x="0" y="0"/>
                  </a:cubicBezTo>
                  <a:close/>
                </a:path>
              </a:pathLst>
            </a:custGeom>
            <a:solidFill>
              <a:srgbClr val="EFD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8" name="Freeform 323"/>
            <p:cNvSpPr>
              <a:spLocks/>
            </p:cNvSpPr>
            <p:nvPr/>
          </p:nvSpPr>
          <p:spPr bwMode="auto">
            <a:xfrm rot="16200000">
              <a:off x="1463533" y="1494617"/>
              <a:ext cx="639819" cy="319910"/>
            </a:xfrm>
            <a:custGeom>
              <a:avLst/>
              <a:gdLst>
                <a:gd name="T0" fmla="*/ 0 w 110"/>
                <a:gd name="T1" fmla="*/ 0 h 55"/>
                <a:gd name="T2" fmla="*/ 110 w 110"/>
                <a:gd name="T3" fmla="*/ 26 h 55"/>
                <a:gd name="T4" fmla="*/ 0 w 110"/>
                <a:gd name="T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55">
                  <a:moveTo>
                    <a:pt x="0" y="0"/>
                  </a:moveTo>
                  <a:cubicBezTo>
                    <a:pt x="0" y="0"/>
                    <a:pt x="46" y="41"/>
                    <a:pt x="110" y="26"/>
                  </a:cubicBezTo>
                  <a:cubicBezTo>
                    <a:pt x="110" y="26"/>
                    <a:pt x="46" y="55"/>
                    <a:pt x="0" y="0"/>
                  </a:cubicBezTo>
                  <a:close/>
                </a:path>
              </a:pathLst>
            </a:custGeom>
            <a:solidFill>
              <a:srgbClr val="EFE3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9" name="Freeform 324"/>
            <p:cNvSpPr>
              <a:spLocks/>
            </p:cNvSpPr>
            <p:nvPr/>
          </p:nvSpPr>
          <p:spPr bwMode="auto">
            <a:xfrm rot="16200000">
              <a:off x="698579" y="1310723"/>
              <a:ext cx="685521" cy="289442"/>
            </a:xfrm>
            <a:custGeom>
              <a:avLst/>
              <a:gdLst>
                <a:gd name="T0" fmla="*/ 0 w 118"/>
                <a:gd name="T1" fmla="*/ 4 h 50"/>
                <a:gd name="T2" fmla="*/ 118 w 118"/>
                <a:gd name="T3" fmla="*/ 47 h 50"/>
                <a:gd name="T4" fmla="*/ 112 w 118"/>
                <a:gd name="T5" fmla="*/ 33 h 50"/>
                <a:gd name="T6" fmla="*/ 6 w 118"/>
                <a:gd name="T7" fmla="*/ 0 h 50"/>
                <a:gd name="T8" fmla="*/ 0 w 118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50">
                  <a:moveTo>
                    <a:pt x="0" y="4"/>
                  </a:moveTo>
                  <a:cubicBezTo>
                    <a:pt x="0" y="4"/>
                    <a:pt x="57" y="50"/>
                    <a:pt x="118" y="47"/>
                  </a:cubicBezTo>
                  <a:cubicBezTo>
                    <a:pt x="118" y="47"/>
                    <a:pt x="117" y="39"/>
                    <a:pt x="112" y="33"/>
                  </a:cubicBezTo>
                  <a:cubicBezTo>
                    <a:pt x="112" y="33"/>
                    <a:pt x="15" y="18"/>
                    <a:pt x="6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F0BB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0" name="Freeform 325"/>
            <p:cNvSpPr>
              <a:spLocks/>
            </p:cNvSpPr>
            <p:nvPr/>
          </p:nvSpPr>
          <p:spPr bwMode="auto">
            <a:xfrm rot="16200000">
              <a:off x="653966" y="1307459"/>
              <a:ext cx="531006" cy="267679"/>
            </a:xfrm>
            <a:custGeom>
              <a:avLst/>
              <a:gdLst>
                <a:gd name="T0" fmla="*/ 0 w 91"/>
                <a:gd name="T1" fmla="*/ 16 h 46"/>
                <a:gd name="T2" fmla="*/ 91 w 91"/>
                <a:gd name="T3" fmla="*/ 45 h 46"/>
                <a:gd name="T4" fmla="*/ 0 w 91"/>
                <a:gd name="T5" fmla="*/ 1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46">
                  <a:moveTo>
                    <a:pt x="0" y="16"/>
                  </a:moveTo>
                  <a:cubicBezTo>
                    <a:pt x="0" y="16"/>
                    <a:pt x="62" y="46"/>
                    <a:pt x="91" y="45"/>
                  </a:cubicBezTo>
                  <a:cubicBezTo>
                    <a:pt x="91" y="45"/>
                    <a:pt x="61" y="0"/>
                    <a:pt x="0" y="16"/>
                  </a:cubicBezTo>
                  <a:close/>
                </a:path>
              </a:pathLst>
            </a:custGeom>
            <a:solidFill>
              <a:srgbClr val="E6A9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1" name="Freeform 326"/>
            <p:cNvSpPr>
              <a:spLocks/>
            </p:cNvSpPr>
            <p:nvPr/>
          </p:nvSpPr>
          <p:spPr bwMode="auto">
            <a:xfrm rot="16200000">
              <a:off x="4961864" y="5558774"/>
              <a:ext cx="1053308" cy="1057660"/>
            </a:xfrm>
            <a:custGeom>
              <a:avLst/>
              <a:gdLst>
                <a:gd name="T0" fmla="*/ 168 w 181"/>
                <a:gd name="T1" fmla="*/ 68 h 182"/>
                <a:gd name="T2" fmla="*/ 67 w 181"/>
                <a:gd name="T3" fmla="*/ 13 h 182"/>
                <a:gd name="T4" fmla="*/ 13 w 181"/>
                <a:gd name="T5" fmla="*/ 114 h 182"/>
                <a:gd name="T6" fmla="*/ 114 w 181"/>
                <a:gd name="T7" fmla="*/ 169 h 182"/>
                <a:gd name="T8" fmla="*/ 168 w 181"/>
                <a:gd name="T9" fmla="*/ 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2">
                  <a:moveTo>
                    <a:pt x="168" y="68"/>
                  </a:moveTo>
                  <a:cubicBezTo>
                    <a:pt x="155" y="25"/>
                    <a:pt x="110" y="0"/>
                    <a:pt x="67" y="13"/>
                  </a:cubicBezTo>
                  <a:cubicBezTo>
                    <a:pt x="24" y="26"/>
                    <a:pt x="0" y="71"/>
                    <a:pt x="13" y="114"/>
                  </a:cubicBezTo>
                  <a:cubicBezTo>
                    <a:pt x="25" y="157"/>
                    <a:pt x="71" y="182"/>
                    <a:pt x="114" y="169"/>
                  </a:cubicBezTo>
                  <a:cubicBezTo>
                    <a:pt x="157" y="156"/>
                    <a:pt x="181" y="111"/>
                    <a:pt x="168" y="68"/>
                  </a:cubicBezTo>
                  <a:close/>
                </a:path>
              </a:pathLst>
            </a:custGeom>
            <a:solidFill>
              <a:srgbClr val="F1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2" name="Freeform 327"/>
            <p:cNvSpPr>
              <a:spLocks/>
            </p:cNvSpPr>
            <p:nvPr/>
          </p:nvSpPr>
          <p:spPr bwMode="auto">
            <a:xfrm rot="16200000">
              <a:off x="5175137" y="624647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3" name="Freeform 328"/>
            <p:cNvSpPr>
              <a:spLocks/>
            </p:cNvSpPr>
            <p:nvPr/>
          </p:nvSpPr>
          <p:spPr bwMode="auto">
            <a:xfrm rot="16200000">
              <a:off x="5599507" y="5717641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3"/>
                    <a:pt x="0" y="10"/>
                    <a:pt x="2" y="16"/>
                  </a:cubicBezTo>
                  <a:cubicBezTo>
                    <a:pt x="3" y="22"/>
                    <a:pt x="10" y="25"/>
                    <a:pt x="16" y="23"/>
                  </a:cubicBezTo>
                  <a:cubicBezTo>
                    <a:pt x="22" y="21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4" name="Freeform 329"/>
            <p:cNvSpPr>
              <a:spLocks/>
            </p:cNvSpPr>
            <p:nvPr/>
          </p:nvSpPr>
          <p:spPr bwMode="auto">
            <a:xfrm rot="16200000">
              <a:off x="5342709" y="6281291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2 h 16"/>
                <a:gd name="T4" fmla="*/ 2 w 16"/>
                <a:gd name="T5" fmla="*/ 10 h 16"/>
                <a:gd name="T6" fmla="*/ 10 w 16"/>
                <a:gd name="T7" fmla="*/ 15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2"/>
                  </a:cubicBezTo>
                  <a:cubicBezTo>
                    <a:pt x="3" y="3"/>
                    <a:pt x="0" y="7"/>
                    <a:pt x="2" y="10"/>
                  </a:cubicBezTo>
                  <a:cubicBezTo>
                    <a:pt x="3" y="14"/>
                    <a:pt x="7" y="16"/>
                    <a:pt x="10" y="15"/>
                  </a:cubicBezTo>
                  <a:cubicBezTo>
                    <a:pt x="14" y="14"/>
                    <a:pt x="16" y="10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5" name="Freeform 330"/>
            <p:cNvSpPr>
              <a:spLocks/>
            </p:cNvSpPr>
            <p:nvPr/>
          </p:nvSpPr>
          <p:spPr bwMode="auto">
            <a:xfrm rot="16200000">
              <a:off x="5349238" y="5758990"/>
              <a:ext cx="93579" cy="93579"/>
            </a:xfrm>
            <a:custGeom>
              <a:avLst/>
              <a:gdLst>
                <a:gd name="T0" fmla="*/ 15 w 16"/>
                <a:gd name="T1" fmla="*/ 6 h 16"/>
                <a:gd name="T2" fmla="*/ 6 w 16"/>
                <a:gd name="T3" fmla="*/ 1 h 16"/>
                <a:gd name="T4" fmla="*/ 1 w 16"/>
                <a:gd name="T5" fmla="*/ 10 h 16"/>
                <a:gd name="T6" fmla="*/ 10 w 16"/>
                <a:gd name="T7" fmla="*/ 14 h 16"/>
                <a:gd name="T8" fmla="*/ 15 w 16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5" y="6"/>
                  </a:moveTo>
                  <a:cubicBezTo>
                    <a:pt x="14" y="2"/>
                    <a:pt x="10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3"/>
                    <a:pt x="6" y="16"/>
                    <a:pt x="10" y="14"/>
                  </a:cubicBezTo>
                  <a:cubicBezTo>
                    <a:pt x="14" y="13"/>
                    <a:pt x="16" y="9"/>
                    <a:pt x="15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6" name="Freeform 331"/>
            <p:cNvSpPr>
              <a:spLocks/>
            </p:cNvSpPr>
            <p:nvPr/>
          </p:nvSpPr>
          <p:spPr bwMode="auto">
            <a:xfrm rot="16200000">
              <a:off x="5759462" y="6180095"/>
              <a:ext cx="87050" cy="93579"/>
            </a:xfrm>
            <a:custGeom>
              <a:avLst/>
              <a:gdLst>
                <a:gd name="T0" fmla="*/ 14 w 15"/>
                <a:gd name="T1" fmla="*/ 6 h 16"/>
                <a:gd name="T2" fmla="*/ 6 w 15"/>
                <a:gd name="T3" fmla="*/ 1 h 16"/>
                <a:gd name="T4" fmla="*/ 1 w 15"/>
                <a:gd name="T5" fmla="*/ 10 h 16"/>
                <a:gd name="T6" fmla="*/ 10 w 15"/>
                <a:gd name="T7" fmla="*/ 15 h 16"/>
                <a:gd name="T8" fmla="*/ 14 w 15"/>
                <a:gd name="T9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6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10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3" y="13"/>
                    <a:pt x="15" y="10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7" name="Freeform 332"/>
            <p:cNvSpPr>
              <a:spLocks/>
            </p:cNvSpPr>
            <p:nvPr/>
          </p:nvSpPr>
          <p:spPr bwMode="auto">
            <a:xfrm rot="16200000">
              <a:off x="5174049" y="5788369"/>
              <a:ext cx="65288" cy="63111"/>
            </a:xfrm>
            <a:custGeom>
              <a:avLst/>
              <a:gdLst>
                <a:gd name="T0" fmla="*/ 10 w 11"/>
                <a:gd name="T1" fmla="*/ 5 h 11"/>
                <a:gd name="T2" fmla="*/ 4 w 11"/>
                <a:gd name="T3" fmla="*/ 1 h 11"/>
                <a:gd name="T4" fmla="*/ 1 w 11"/>
                <a:gd name="T5" fmla="*/ 7 h 11"/>
                <a:gd name="T6" fmla="*/ 7 w 11"/>
                <a:gd name="T7" fmla="*/ 11 h 11"/>
                <a:gd name="T8" fmla="*/ 10 w 11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5"/>
                  </a:moveTo>
                  <a:cubicBezTo>
                    <a:pt x="9" y="2"/>
                    <a:pt x="7" y="0"/>
                    <a:pt x="4" y="1"/>
                  </a:cubicBezTo>
                  <a:cubicBezTo>
                    <a:pt x="1" y="2"/>
                    <a:pt x="0" y="5"/>
                    <a:pt x="1" y="7"/>
                  </a:cubicBezTo>
                  <a:cubicBezTo>
                    <a:pt x="1" y="10"/>
                    <a:pt x="4" y="11"/>
                    <a:pt x="7" y="11"/>
                  </a:cubicBezTo>
                  <a:cubicBezTo>
                    <a:pt x="9" y="10"/>
                    <a:pt x="11" y="7"/>
                    <a:pt x="10" y="5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8" name="Freeform 333"/>
            <p:cNvSpPr>
              <a:spLocks/>
            </p:cNvSpPr>
            <p:nvPr/>
          </p:nvSpPr>
          <p:spPr bwMode="auto">
            <a:xfrm rot="16200000">
              <a:off x="5122907" y="5939619"/>
              <a:ext cx="87050" cy="87050"/>
            </a:xfrm>
            <a:custGeom>
              <a:avLst/>
              <a:gdLst>
                <a:gd name="T0" fmla="*/ 14 w 15"/>
                <a:gd name="T1" fmla="*/ 6 h 15"/>
                <a:gd name="T2" fmla="*/ 6 w 15"/>
                <a:gd name="T3" fmla="*/ 1 h 15"/>
                <a:gd name="T4" fmla="*/ 1 w 15"/>
                <a:gd name="T5" fmla="*/ 9 h 15"/>
                <a:gd name="T6" fmla="*/ 9 w 15"/>
                <a:gd name="T7" fmla="*/ 14 h 15"/>
                <a:gd name="T8" fmla="*/ 14 w 15"/>
                <a:gd name="T9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4" y="6"/>
                  </a:moveTo>
                  <a:cubicBezTo>
                    <a:pt x="13" y="2"/>
                    <a:pt x="9" y="0"/>
                    <a:pt x="6" y="1"/>
                  </a:cubicBezTo>
                  <a:cubicBezTo>
                    <a:pt x="2" y="2"/>
                    <a:pt x="0" y="6"/>
                    <a:pt x="1" y="9"/>
                  </a:cubicBezTo>
                  <a:cubicBezTo>
                    <a:pt x="2" y="13"/>
                    <a:pt x="6" y="15"/>
                    <a:pt x="9" y="14"/>
                  </a:cubicBezTo>
                  <a:cubicBezTo>
                    <a:pt x="13" y="13"/>
                    <a:pt x="15" y="9"/>
                    <a:pt x="14" y="6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49" name="Freeform 334"/>
            <p:cNvSpPr>
              <a:spLocks/>
            </p:cNvSpPr>
            <p:nvPr/>
          </p:nvSpPr>
          <p:spPr bwMode="auto">
            <a:xfrm rot="16200000">
              <a:off x="5325299" y="6420572"/>
              <a:ext cx="41349" cy="41349"/>
            </a:xfrm>
            <a:custGeom>
              <a:avLst/>
              <a:gdLst>
                <a:gd name="T0" fmla="*/ 7 w 7"/>
                <a:gd name="T1" fmla="*/ 2 h 7"/>
                <a:gd name="T2" fmla="*/ 3 w 7"/>
                <a:gd name="T3" fmla="*/ 0 h 7"/>
                <a:gd name="T4" fmla="*/ 1 w 7"/>
                <a:gd name="T5" fmla="*/ 4 h 7"/>
                <a:gd name="T6" fmla="*/ 5 w 7"/>
                <a:gd name="T7" fmla="*/ 6 h 7"/>
                <a:gd name="T8" fmla="*/ 7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2"/>
                  </a:moveTo>
                  <a:cubicBezTo>
                    <a:pt x="6" y="1"/>
                    <a:pt x="5" y="0"/>
                    <a:pt x="3" y="0"/>
                  </a:cubicBezTo>
                  <a:cubicBezTo>
                    <a:pt x="1" y="1"/>
                    <a:pt x="0" y="3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6" y="6"/>
                    <a:pt x="7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0" name="Freeform 335"/>
            <p:cNvSpPr>
              <a:spLocks/>
            </p:cNvSpPr>
            <p:nvPr/>
          </p:nvSpPr>
          <p:spPr bwMode="auto">
            <a:xfrm rot="16200000">
              <a:off x="5538572" y="5702407"/>
              <a:ext cx="45701" cy="41349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4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1" name="Freeform 336"/>
            <p:cNvSpPr>
              <a:spLocks/>
            </p:cNvSpPr>
            <p:nvPr/>
          </p:nvSpPr>
          <p:spPr bwMode="auto">
            <a:xfrm rot="16200000">
              <a:off x="5108761" y="5884125"/>
              <a:ext cx="45701" cy="39173"/>
            </a:xfrm>
            <a:custGeom>
              <a:avLst/>
              <a:gdLst>
                <a:gd name="T0" fmla="*/ 7 w 8"/>
                <a:gd name="T1" fmla="*/ 3 h 7"/>
                <a:gd name="T2" fmla="*/ 3 w 8"/>
                <a:gd name="T3" fmla="*/ 1 h 7"/>
                <a:gd name="T4" fmla="*/ 1 w 8"/>
                <a:gd name="T5" fmla="*/ 5 h 7"/>
                <a:gd name="T6" fmla="*/ 5 w 8"/>
                <a:gd name="T7" fmla="*/ 7 h 7"/>
                <a:gd name="T8" fmla="*/ 7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3"/>
                  </a:moveTo>
                  <a:cubicBezTo>
                    <a:pt x="7" y="1"/>
                    <a:pt x="5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7" y="6"/>
                    <a:pt x="8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2" name="Freeform 337"/>
            <p:cNvSpPr>
              <a:spLocks/>
            </p:cNvSpPr>
            <p:nvPr/>
          </p:nvSpPr>
          <p:spPr bwMode="auto">
            <a:xfrm rot="16200000">
              <a:off x="5357943" y="5976615"/>
              <a:ext cx="41349" cy="45701"/>
            </a:xfrm>
            <a:custGeom>
              <a:avLst/>
              <a:gdLst>
                <a:gd name="T0" fmla="*/ 7 w 7"/>
                <a:gd name="T1" fmla="*/ 3 h 8"/>
                <a:gd name="T2" fmla="*/ 3 w 7"/>
                <a:gd name="T3" fmla="*/ 1 h 8"/>
                <a:gd name="T4" fmla="*/ 0 w 7"/>
                <a:gd name="T5" fmla="*/ 5 h 8"/>
                <a:gd name="T6" fmla="*/ 4 w 7"/>
                <a:gd name="T7" fmla="*/ 7 h 8"/>
                <a:gd name="T8" fmla="*/ 7 w 7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7"/>
                    <a:pt x="3" y="8"/>
                    <a:pt x="4" y="7"/>
                  </a:cubicBezTo>
                  <a:cubicBezTo>
                    <a:pt x="6" y="7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3" name="Freeform 338"/>
            <p:cNvSpPr>
              <a:spLocks/>
            </p:cNvSpPr>
            <p:nvPr/>
          </p:nvSpPr>
          <p:spPr bwMode="auto">
            <a:xfrm rot="16200000">
              <a:off x="5860658" y="6183360"/>
              <a:ext cx="41349" cy="41349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1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4" name="Freeform 339"/>
            <p:cNvSpPr>
              <a:spLocks/>
            </p:cNvSpPr>
            <p:nvPr/>
          </p:nvSpPr>
          <p:spPr bwMode="auto">
            <a:xfrm rot="16200000">
              <a:off x="5649561" y="6063666"/>
              <a:ext cx="45701" cy="41349"/>
            </a:xfrm>
            <a:custGeom>
              <a:avLst/>
              <a:gdLst>
                <a:gd name="T0" fmla="*/ 7 w 8"/>
                <a:gd name="T1" fmla="*/ 2 h 7"/>
                <a:gd name="T2" fmla="*/ 3 w 8"/>
                <a:gd name="T3" fmla="*/ 0 h 7"/>
                <a:gd name="T4" fmla="*/ 1 w 8"/>
                <a:gd name="T5" fmla="*/ 4 h 7"/>
                <a:gd name="T6" fmla="*/ 5 w 8"/>
                <a:gd name="T7" fmla="*/ 6 h 7"/>
                <a:gd name="T8" fmla="*/ 7 w 8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7" y="2"/>
                  </a:moveTo>
                  <a:cubicBezTo>
                    <a:pt x="7" y="1"/>
                    <a:pt x="5" y="0"/>
                    <a:pt x="3" y="0"/>
                  </a:cubicBezTo>
                  <a:cubicBezTo>
                    <a:pt x="1" y="1"/>
                    <a:pt x="0" y="2"/>
                    <a:pt x="1" y="4"/>
                  </a:cubicBezTo>
                  <a:cubicBezTo>
                    <a:pt x="1" y="6"/>
                    <a:pt x="3" y="7"/>
                    <a:pt x="5" y="6"/>
                  </a:cubicBezTo>
                  <a:cubicBezTo>
                    <a:pt x="7" y="6"/>
                    <a:pt x="8" y="4"/>
                    <a:pt x="7" y="2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5" name="Freeform 340"/>
            <p:cNvSpPr>
              <a:spLocks/>
            </p:cNvSpPr>
            <p:nvPr/>
          </p:nvSpPr>
          <p:spPr bwMode="auto">
            <a:xfrm rot="16200000">
              <a:off x="5552717" y="6352020"/>
              <a:ext cx="41349" cy="39173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1 h 7"/>
                <a:gd name="T4" fmla="*/ 0 w 7"/>
                <a:gd name="T5" fmla="*/ 5 h 7"/>
                <a:gd name="T6" fmla="*/ 5 w 7"/>
                <a:gd name="T7" fmla="*/ 7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1"/>
                    <a:pt x="4" y="0"/>
                    <a:pt x="3" y="1"/>
                  </a:cubicBezTo>
                  <a:cubicBezTo>
                    <a:pt x="1" y="1"/>
                    <a:pt x="0" y="3"/>
                    <a:pt x="0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6" y="6"/>
                    <a:pt x="7" y="5"/>
                    <a:pt x="7" y="3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6" name="Freeform 341"/>
            <p:cNvSpPr>
              <a:spLocks/>
            </p:cNvSpPr>
            <p:nvPr/>
          </p:nvSpPr>
          <p:spPr bwMode="auto">
            <a:xfrm rot="16200000">
              <a:off x="9763211" y="5285653"/>
              <a:ext cx="1540789" cy="581060"/>
            </a:xfrm>
            <a:custGeom>
              <a:avLst/>
              <a:gdLst>
                <a:gd name="T0" fmla="*/ 128 w 265"/>
                <a:gd name="T1" fmla="*/ 72 h 100"/>
                <a:gd name="T2" fmla="*/ 265 w 265"/>
                <a:gd name="T3" fmla="*/ 33 h 100"/>
                <a:gd name="T4" fmla="*/ 236 w 265"/>
                <a:gd name="T5" fmla="*/ 0 h 100"/>
                <a:gd name="T6" fmla="*/ 148 w 265"/>
                <a:gd name="T7" fmla="*/ 33 h 100"/>
                <a:gd name="T8" fmla="*/ 20 w 265"/>
                <a:gd name="T9" fmla="*/ 36 h 100"/>
                <a:gd name="T10" fmla="*/ 0 w 265"/>
                <a:gd name="T11" fmla="*/ 97 h 100"/>
                <a:gd name="T12" fmla="*/ 128 w 265"/>
                <a:gd name="T13" fmla="*/ 7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5" h="100">
                  <a:moveTo>
                    <a:pt x="128" y="72"/>
                  </a:moveTo>
                  <a:cubicBezTo>
                    <a:pt x="188" y="42"/>
                    <a:pt x="229" y="27"/>
                    <a:pt x="265" y="33"/>
                  </a:cubicBezTo>
                  <a:cubicBezTo>
                    <a:pt x="257" y="21"/>
                    <a:pt x="247" y="10"/>
                    <a:pt x="236" y="0"/>
                  </a:cubicBezTo>
                  <a:cubicBezTo>
                    <a:pt x="211" y="3"/>
                    <a:pt x="180" y="13"/>
                    <a:pt x="148" y="33"/>
                  </a:cubicBezTo>
                  <a:cubicBezTo>
                    <a:pt x="109" y="58"/>
                    <a:pt x="52" y="47"/>
                    <a:pt x="20" y="36"/>
                  </a:cubicBezTo>
                  <a:cubicBezTo>
                    <a:pt x="9" y="54"/>
                    <a:pt x="2" y="75"/>
                    <a:pt x="0" y="97"/>
                  </a:cubicBezTo>
                  <a:cubicBezTo>
                    <a:pt x="24" y="100"/>
                    <a:pt x="71" y="100"/>
                    <a:pt x="128" y="72"/>
                  </a:cubicBezTo>
                  <a:close/>
                </a:path>
              </a:pathLst>
            </a:custGeom>
            <a:solidFill>
              <a:srgbClr val="E8B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7" name="Freeform 342"/>
            <p:cNvSpPr>
              <a:spLocks/>
            </p:cNvSpPr>
            <p:nvPr/>
          </p:nvSpPr>
          <p:spPr bwMode="auto">
            <a:xfrm rot="16200000">
              <a:off x="9737096" y="5387937"/>
              <a:ext cx="1255700" cy="430899"/>
            </a:xfrm>
            <a:custGeom>
              <a:avLst/>
              <a:gdLst>
                <a:gd name="T0" fmla="*/ 128 w 216"/>
                <a:gd name="T1" fmla="*/ 49 h 74"/>
                <a:gd name="T2" fmla="*/ 216 w 216"/>
                <a:gd name="T3" fmla="*/ 16 h 74"/>
                <a:gd name="T4" fmla="*/ 193 w 216"/>
                <a:gd name="T5" fmla="*/ 0 h 74"/>
                <a:gd name="T6" fmla="*/ 121 w 216"/>
                <a:gd name="T7" fmla="*/ 28 h 74"/>
                <a:gd name="T8" fmla="*/ 25 w 216"/>
                <a:gd name="T9" fmla="*/ 20 h 74"/>
                <a:gd name="T10" fmla="*/ 0 w 216"/>
                <a:gd name="T11" fmla="*/ 52 h 74"/>
                <a:gd name="T12" fmla="*/ 128 w 216"/>
                <a:gd name="T13" fmla="*/ 4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74">
                  <a:moveTo>
                    <a:pt x="128" y="49"/>
                  </a:moveTo>
                  <a:cubicBezTo>
                    <a:pt x="160" y="29"/>
                    <a:pt x="191" y="19"/>
                    <a:pt x="216" y="16"/>
                  </a:cubicBezTo>
                  <a:cubicBezTo>
                    <a:pt x="209" y="10"/>
                    <a:pt x="201" y="5"/>
                    <a:pt x="193" y="0"/>
                  </a:cubicBezTo>
                  <a:cubicBezTo>
                    <a:pt x="176" y="9"/>
                    <a:pt x="151" y="21"/>
                    <a:pt x="121" y="28"/>
                  </a:cubicBezTo>
                  <a:cubicBezTo>
                    <a:pt x="81" y="37"/>
                    <a:pt x="44" y="27"/>
                    <a:pt x="25" y="20"/>
                  </a:cubicBezTo>
                  <a:cubicBezTo>
                    <a:pt x="15" y="29"/>
                    <a:pt x="7" y="40"/>
                    <a:pt x="0" y="52"/>
                  </a:cubicBezTo>
                  <a:cubicBezTo>
                    <a:pt x="32" y="63"/>
                    <a:pt x="89" y="74"/>
                    <a:pt x="128" y="49"/>
                  </a:cubicBezTo>
                  <a:close/>
                </a:path>
              </a:pathLst>
            </a:custGeom>
            <a:solidFill>
              <a:srgbClr val="EDC1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8" name="Freeform 343"/>
            <p:cNvSpPr>
              <a:spLocks/>
            </p:cNvSpPr>
            <p:nvPr/>
          </p:nvSpPr>
          <p:spPr bwMode="auto">
            <a:xfrm rot="16200000">
              <a:off x="9728391" y="5442344"/>
              <a:ext cx="842211" cy="256798"/>
            </a:xfrm>
            <a:custGeom>
              <a:avLst/>
              <a:gdLst>
                <a:gd name="T0" fmla="*/ 145 w 145"/>
                <a:gd name="T1" fmla="*/ 18 h 44"/>
                <a:gd name="T2" fmla="*/ 57 w 145"/>
                <a:gd name="T3" fmla="*/ 6 h 44"/>
                <a:gd name="T4" fmla="*/ 0 w 145"/>
                <a:gd name="T5" fmla="*/ 29 h 44"/>
                <a:gd name="T6" fmla="*/ 145 w 145"/>
                <a:gd name="T7" fmla="*/ 1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" h="44">
                  <a:moveTo>
                    <a:pt x="145" y="18"/>
                  </a:moveTo>
                  <a:cubicBezTo>
                    <a:pt x="119" y="5"/>
                    <a:pt x="88" y="0"/>
                    <a:pt x="57" y="6"/>
                  </a:cubicBezTo>
                  <a:cubicBezTo>
                    <a:pt x="36" y="10"/>
                    <a:pt x="17" y="18"/>
                    <a:pt x="0" y="29"/>
                  </a:cubicBezTo>
                  <a:cubicBezTo>
                    <a:pt x="20" y="35"/>
                    <a:pt x="72" y="44"/>
                    <a:pt x="145" y="18"/>
                  </a:cubicBezTo>
                  <a:close/>
                </a:path>
              </a:pathLst>
            </a:custGeom>
            <a:solidFill>
              <a:srgbClr val="FCC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59" name="Freeform 344"/>
            <p:cNvSpPr>
              <a:spLocks/>
            </p:cNvSpPr>
            <p:nvPr/>
          </p:nvSpPr>
          <p:spPr bwMode="auto">
            <a:xfrm rot="16200000">
              <a:off x="9917725" y="5259538"/>
              <a:ext cx="1575609" cy="611528"/>
            </a:xfrm>
            <a:custGeom>
              <a:avLst/>
              <a:gdLst>
                <a:gd name="T0" fmla="*/ 152 w 271"/>
                <a:gd name="T1" fmla="*/ 52 h 105"/>
                <a:gd name="T2" fmla="*/ 271 w 271"/>
                <a:gd name="T3" fmla="*/ 15 h 105"/>
                <a:gd name="T4" fmla="*/ 266 w 271"/>
                <a:gd name="T5" fmla="*/ 6 h 105"/>
                <a:gd name="T6" fmla="*/ 129 w 271"/>
                <a:gd name="T7" fmla="*/ 45 h 105"/>
                <a:gd name="T8" fmla="*/ 1 w 271"/>
                <a:gd name="T9" fmla="*/ 70 h 105"/>
                <a:gd name="T10" fmla="*/ 3 w 271"/>
                <a:gd name="T11" fmla="*/ 104 h 105"/>
                <a:gd name="T12" fmla="*/ 152 w 271"/>
                <a:gd name="T13" fmla="*/ 5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105">
                  <a:moveTo>
                    <a:pt x="152" y="52"/>
                  </a:moveTo>
                  <a:cubicBezTo>
                    <a:pt x="210" y="10"/>
                    <a:pt x="251" y="11"/>
                    <a:pt x="271" y="15"/>
                  </a:cubicBezTo>
                  <a:cubicBezTo>
                    <a:pt x="269" y="12"/>
                    <a:pt x="267" y="9"/>
                    <a:pt x="266" y="6"/>
                  </a:cubicBezTo>
                  <a:cubicBezTo>
                    <a:pt x="230" y="0"/>
                    <a:pt x="189" y="15"/>
                    <a:pt x="129" y="45"/>
                  </a:cubicBezTo>
                  <a:cubicBezTo>
                    <a:pt x="72" y="73"/>
                    <a:pt x="25" y="73"/>
                    <a:pt x="1" y="70"/>
                  </a:cubicBezTo>
                  <a:cubicBezTo>
                    <a:pt x="0" y="81"/>
                    <a:pt x="1" y="93"/>
                    <a:pt x="3" y="104"/>
                  </a:cubicBezTo>
                  <a:cubicBezTo>
                    <a:pt x="27" y="105"/>
                    <a:pt x="83" y="100"/>
                    <a:pt x="152" y="52"/>
                  </a:cubicBezTo>
                  <a:close/>
                </a:path>
              </a:pathLst>
            </a:custGeom>
            <a:solidFill>
              <a:srgbClr val="DBB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0" name="Freeform 345"/>
            <p:cNvSpPr>
              <a:spLocks/>
            </p:cNvSpPr>
            <p:nvPr/>
          </p:nvSpPr>
          <p:spPr bwMode="auto">
            <a:xfrm rot="16200000">
              <a:off x="9757770" y="5478252"/>
              <a:ext cx="977139" cy="237212"/>
            </a:xfrm>
            <a:custGeom>
              <a:avLst/>
              <a:gdLst>
                <a:gd name="T0" fmla="*/ 96 w 168"/>
                <a:gd name="T1" fmla="*/ 32 h 41"/>
                <a:gd name="T2" fmla="*/ 168 w 168"/>
                <a:gd name="T3" fmla="*/ 4 h 41"/>
                <a:gd name="T4" fmla="*/ 161 w 168"/>
                <a:gd name="T5" fmla="*/ 0 h 41"/>
                <a:gd name="T6" fmla="*/ 16 w 168"/>
                <a:gd name="T7" fmla="*/ 11 h 41"/>
                <a:gd name="T8" fmla="*/ 0 w 168"/>
                <a:gd name="T9" fmla="*/ 24 h 41"/>
                <a:gd name="T10" fmla="*/ 96 w 168"/>
                <a:gd name="T11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" h="41">
                  <a:moveTo>
                    <a:pt x="96" y="32"/>
                  </a:moveTo>
                  <a:cubicBezTo>
                    <a:pt x="126" y="25"/>
                    <a:pt x="151" y="13"/>
                    <a:pt x="168" y="4"/>
                  </a:cubicBezTo>
                  <a:cubicBezTo>
                    <a:pt x="166" y="3"/>
                    <a:pt x="163" y="1"/>
                    <a:pt x="161" y="0"/>
                  </a:cubicBezTo>
                  <a:cubicBezTo>
                    <a:pt x="88" y="26"/>
                    <a:pt x="36" y="17"/>
                    <a:pt x="16" y="11"/>
                  </a:cubicBezTo>
                  <a:cubicBezTo>
                    <a:pt x="11" y="15"/>
                    <a:pt x="5" y="20"/>
                    <a:pt x="0" y="24"/>
                  </a:cubicBezTo>
                  <a:cubicBezTo>
                    <a:pt x="19" y="31"/>
                    <a:pt x="56" y="41"/>
                    <a:pt x="96" y="32"/>
                  </a:cubicBezTo>
                  <a:close/>
                </a:path>
              </a:pathLst>
            </a:custGeom>
            <a:solidFill>
              <a:srgbClr val="F2C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1" name="Freeform 346"/>
            <p:cNvSpPr>
              <a:spLocks/>
            </p:cNvSpPr>
            <p:nvPr/>
          </p:nvSpPr>
          <p:spPr bwMode="auto">
            <a:xfrm rot="16200000">
              <a:off x="11182130" y="5118082"/>
              <a:ext cx="768218" cy="295971"/>
            </a:xfrm>
            <a:custGeom>
              <a:avLst/>
              <a:gdLst>
                <a:gd name="T0" fmla="*/ 48 w 132"/>
                <a:gd name="T1" fmla="*/ 48 h 51"/>
                <a:gd name="T2" fmla="*/ 132 w 132"/>
                <a:gd name="T3" fmla="*/ 0 h 51"/>
                <a:gd name="T4" fmla="*/ 0 w 132"/>
                <a:gd name="T5" fmla="*/ 48 h 51"/>
                <a:gd name="T6" fmla="*/ 48 w 132"/>
                <a:gd name="T7" fmla="*/ 4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51">
                  <a:moveTo>
                    <a:pt x="48" y="48"/>
                  </a:moveTo>
                  <a:cubicBezTo>
                    <a:pt x="82" y="42"/>
                    <a:pt x="111" y="24"/>
                    <a:pt x="132" y="0"/>
                  </a:cubicBezTo>
                  <a:cubicBezTo>
                    <a:pt x="71" y="32"/>
                    <a:pt x="23" y="44"/>
                    <a:pt x="0" y="48"/>
                  </a:cubicBezTo>
                  <a:cubicBezTo>
                    <a:pt x="15" y="51"/>
                    <a:pt x="31" y="51"/>
                    <a:pt x="48" y="48"/>
                  </a:cubicBezTo>
                  <a:close/>
                </a:path>
              </a:pathLst>
            </a:custGeom>
            <a:solidFill>
              <a:srgbClr val="594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2" name="Freeform 347"/>
            <p:cNvSpPr>
              <a:spLocks/>
            </p:cNvSpPr>
            <p:nvPr/>
          </p:nvSpPr>
          <p:spPr bwMode="auto">
            <a:xfrm rot="16200000">
              <a:off x="10214784" y="5073469"/>
              <a:ext cx="1558199" cy="779100"/>
            </a:xfrm>
            <a:custGeom>
              <a:avLst/>
              <a:gdLst>
                <a:gd name="T0" fmla="*/ 148 w 268"/>
                <a:gd name="T1" fmla="*/ 44 h 134"/>
                <a:gd name="T2" fmla="*/ 0 w 268"/>
                <a:gd name="T3" fmla="*/ 116 h 134"/>
                <a:gd name="T4" fmla="*/ 12 w 268"/>
                <a:gd name="T5" fmla="*/ 134 h 134"/>
                <a:gd name="T6" fmla="*/ 146 w 268"/>
                <a:gd name="T7" fmla="*/ 91 h 134"/>
                <a:gd name="T8" fmla="*/ 268 w 268"/>
                <a:gd name="T9" fmla="*/ 45 h 134"/>
                <a:gd name="T10" fmla="*/ 266 w 268"/>
                <a:gd name="T11" fmla="*/ 22 h 134"/>
                <a:gd name="T12" fmla="*/ 260 w 268"/>
                <a:gd name="T13" fmla="*/ 0 h 134"/>
                <a:gd name="T14" fmla="*/ 148 w 268"/>
                <a:gd name="T15" fmla="*/ 4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8" h="134">
                  <a:moveTo>
                    <a:pt x="148" y="44"/>
                  </a:moveTo>
                  <a:cubicBezTo>
                    <a:pt x="75" y="95"/>
                    <a:pt x="23" y="111"/>
                    <a:pt x="0" y="116"/>
                  </a:cubicBezTo>
                  <a:cubicBezTo>
                    <a:pt x="3" y="123"/>
                    <a:pt x="7" y="129"/>
                    <a:pt x="12" y="134"/>
                  </a:cubicBezTo>
                  <a:cubicBezTo>
                    <a:pt x="37" y="132"/>
                    <a:pt x="97" y="123"/>
                    <a:pt x="146" y="91"/>
                  </a:cubicBezTo>
                  <a:cubicBezTo>
                    <a:pt x="193" y="60"/>
                    <a:pt x="237" y="44"/>
                    <a:pt x="268" y="45"/>
                  </a:cubicBezTo>
                  <a:cubicBezTo>
                    <a:pt x="268" y="37"/>
                    <a:pt x="267" y="30"/>
                    <a:pt x="266" y="22"/>
                  </a:cubicBezTo>
                  <a:cubicBezTo>
                    <a:pt x="265" y="15"/>
                    <a:pt x="263" y="7"/>
                    <a:pt x="260" y="0"/>
                  </a:cubicBezTo>
                  <a:cubicBezTo>
                    <a:pt x="237" y="0"/>
                    <a:pt x="201" y="8"/>
                    <a:pt x="148" y="44"/>
                  </a:cubicBezTo>
                  <a:close/>
                </a:path>
              </a:pathLst>
            </a:custGeom>
            <a:solidFill>
              <a:srgbClr val="C7A1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3" name="Freeform 348"/>
            <p:cNvSpPr>
              <a:spLocks/>
            </p:cNvSpPr>
            <p:nvPr/>
          </p:nvSpPr>
          <p:spPr bwMode="auto">
            <a:xfrm rot="16200000">
              <a:off x="10066799" y="5123522"/>
              <a:ext cx="1603900" cy="820448"/>
            </a:xfrm>
            <a:custGeom>
              <a:avLst/>
              <a:gdLst>
                <a:gd name="T0" fmla="*/ 149 w 276"/>
                <a:gd name="T1" fmla="*/ 42 h 141"/>
                <a:gd name="T2" fmla="*/ 0 w 276"/>
                <a:gd name="T3" fmla="*/ 94 h 141"/>
                <a:gd name="T4" fmla="*/ 0 w 276"/>
                <a:gd name="T5" fmla="*/ 96 h 141"/>
                <a:gd name="T6" fmla="*/ 16 w 276"/>
                <a:gd name="T7" fmla="*/ 141 h 141"/>
                <a:gd name="T8" fmla="*/ 164 w 276"/>
                <a:gd name="T9" fmla="*/ 69 h 141"/>
                <a:gd name="T10" fmla="*/ 276 w 276"/>
                <a:gd name="T11" fmla="*/ 25 h 141"/>
                <a:gd name="T12" fmla="*/ 268 w 276"/>
                <a:gd name="T13" fmla="*/ 5 h 141"/>
                <a:gd name="T14" fmla="*/ 149 w 276"/>
                <a:gd name="T15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6" h="141">
                  <a:moveTo>
                    <a:pt x="149" y="42"/>
                  </a:moveTo>
                  <a:cubicBezTo>
                    <a:pt x="80" y="90"/>
                    <a:pt x="24" y="95"/>
                    <a:pt x="0" y="94"/>
                  </a:cubicBezTo>
                  <a:cubicBezTo>
                    <a:pt x="0" y="95"/>
                    <a:pt x="0" y="96"/>
                    <a:pt x="0" y="96"/>
                  </a:cubicBezTo>
                  <a:cubicBezTo>
                    <a:pt x="3" y="113"/>
                    <a:pt x="8" y="128"/>
                    <a:pt x="16" y="141"/>
                  </a:cubicBezTo>
                  <a:cubicBezTo>
                    <a:pt x="39" y="136"/>
                    <a:pt x="91" y="120"/>
                    <a:pt x="164" y="69"/>
                  </a:cubicBezTo>
                  <a:cubicBezTo>
                    <a:pt x="217" y="33"/>
                    <a:pt x="253" y="25"/>
                    <a:pt x="276" y="25"/>
                  </a:cubicBezTo>
                  <a:cubicBezTo>
                    <a:pt x="274" y="18"/>
                    <a:pt x="271" y="11"/>
                    <a:pt x="268" y="5"/>
                  </a:cubicBezTo>
                  <a:cubicBezTo>
                    <a:pt x="248" y="1"/>
                    <a:pt x="207" y="0"/>
                    <a:pt x="149" y="42"/>
                  </a:cubicBezTo>
                  <a:close/>
                </a:path>
              </a:pathLst>
            </a:custGeom>
            <a:solidFill>
              <a:srgbClr val="D4AD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4" name="Freeform 349"/>
            <p:cNvSpPr>
              <a:spLocks/>
            </p:cNvSpPr>
            <p:nvPr/>
          </p:nvSpPr>
          <p:spPr bwMode="auto">
            <a:xfrm rot="16200000">
              <a:off x="10431322" y="5111553"/>
              <a:ext cx="1488559" cy="633290"/>
            </a:xfrm>
            <a:custGeom>
              <a:avLst/>
              <a:gdLst>
                <a:gd name="T0" fmla="*/ 134 w 256"/>
                <a:gd name="T1" fmla="*/ 47 h 109"/>
                <a:gd name="T2" fmla="*/ 0 w 256"/>
                <a:gd name="T3" fmla="*/ 90 h 109"/>
                <a:gd name="T4" fmla="*/ 10 w 256"/>
                <a:gd name="T5" fmla="*/ 103 h 109"/>
                <a:gd name="T6" fmla="*/ 144 w 256"/>
                <a:gd name="T7" fmla="*/ 74 h 109"/>
                <a:gd name="T8" fmla="*/ 254 w 256"/>
                <a:gd name="T9" fmla="*/ 28 h 109"/>
                <a:gd name="T10" fmla="*/ 256 w 256"/>
                <a:gd name="T11" fmla="*/ 1 h 109"/>
                <a:gd name="T12" fmla="*/ 134 w 256"/>
                <a:gd name="T13" fmla="*/ 4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6" h="109">
                  <a:moveTo>
                    <a:pt x="134" y="47"/>
                  </a:moveTo>
                  <a:cubicBezTo>
                    <a:pt x="85" y="79"/>
                    <a:pt x="25" y="88"/>
                    <a:pt x="0" y="90"/>
                  </a:cubicBezTo>
                  <a:cubicBezTo>
                    <a:pt x="3" y="95"/>
                    <a:pt x="7" y="99"/>
                    <a:pt x="10" y="103"/>
                  </a:cubicBezTo>
                  <a:cubicBezTo>
                    <a:pt x="35" y="106"/>
                    <a:pt x="88" y="109"/>
                    <a:pt x="144" y="74"/>
                  </a:cubicBezTo>
                  <a:cubicBezTo>
                    <a:pt x="205" y="36"/>
                    <a:pt x="229" y="24"/>
                    <a:pt x="254" y="28"/>
                  </a:cubicBezTo>
                  <a:cubicBezTo>
                    <a:pt x="255" y="19"/>
                    <a:pt x="256" y="10"/>
                    <a:pt x="256" y="1"/>
                  </a:cubicBezTo>
                  <a:cubicBezTo>
                    <a:pt x="225" y="0"/>
                    <a:pt x="181" y="16"/>
                    <a:pt x="134" y="47"/>
                  </a:cubicBezTo>
                  <a:close/>
                </a:path>
              </a:pathLst>
            </a:custGeom>
            <a:solidFill>
              <a:srgbClr val="B593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5" name="Freeform 350"/>
            <p:cNvSpPr>
              <a:spLocks/>
            </p:cNvSpPr>
            <p:nvPr/>
          </p:nvSpPr>
          <p:spPr bwMode="auto">
            <a:xfrm rot="16200000">
              <a:off x="10771906" y="5132227"/>
              <a:ext cx="1268757" cy="476600"/>
            </a:xfrm>
            <a:custGeom>
              <a:avLst/>
              <a:gdLst>
                <a:gd name="T0" fmla="*/ 122 w 218"/>
                <a:gd name="T1" fmla="*/ 35 h 82"/>
                <a:gd name="T2" fmla="*/ 0 w 218"/>
                <a:gd name="T3" fmla="*/ 65 h 82"/>
                <a:gd name="T4" fmla="*/ 28 w 218"/>
                <a:gd name="T5" fmla="*/ 82 h 82"/>
                <a:gd name="T6" fmla="*/ 125 w 218"/>
                <a:gd name="T7" fmla="*/ 57 h 82"/>
                <a:gd name="T8" fmla="*/ 211 w 218"/>
                <a:gd name="T9" fmla="*/ 15 h 82"/>
                <a:gd name="T10" fmla="*/ 218 w 218"/>
                <a:gd name="T11" fmla="*/ 0 h 82"/>
                <a:gd name="T12" fmla="*/ 122 w 218"/>
                <a:gd name="T13" fmla="*/ 3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8" h="82">
                  <a:moveTo>
                    <a:pt x="122" y="35"/>
                  </a:moveTo>
                  <a:cubicBezTo>
                    <a:pt x="58" y="63"/>
                    <a:pt x="20" y="66"/>
                    <a:pt x="0" y="65"/>
                  </a:cubicBezTo>
                  <a:cubicBezTo>
                    <a:pt x="9" y="72"/>
                    <a:pt x="18" y="77"/>
                    <a:pt x="28" y="82"/>
                  </a:cubicBezTo>
                  <a:cubicBezTo>
                    <a:pt x="47" y="82"/>
                    <a:pt x="78" y="78"/>
                    <a:pt x="125" y="57"/>
                  </a:cubicBezTo>
                  <a:cubicBezTo>
                    <a:pt x="184" y="30"/>
                    <a:pt x="192" y="17"/>
                    <a:pt x="211" y="15"/>
                  </a:cubicBezTo>
                  <a:cubicBezTo>
                    <a:pt x="214" y="10"/>
                    <a:pt x="216" y="5"/>
                    <a:pt x="218" y="0"/>
                  </a:cubicBezTo>
                  <a:cubicBezTo>
                    <a:pt x="205" y="1"/>
                    <a:pt x="181" y="9"/>
                    <a:pt x="122" y="35"/>
                  </a:cubicBezTo>
                  <a:close/>
                </a:path>
              </a:pathLst>
            </a:custGeom>
            <a:solidFill>
              <a:srgbClr val="8F7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6" name="Freeform 351"/>
            <p:cNvSpPr>
              <a:spLocks/>
            </p:cNvSpPr>
            <p:nvPr/>
          </p:nvSpPr>
          <p:spPr bwMode="auto">
            <a:xfrm rot="16200000">
              <a:off x="10565161" y="5127875"/>
              <a:ext cx="1418919" cy="552769"/>
            </a:xfrm>
            <a:custGeom>
              <a:avLst/>
              <a:gdLst>
                <a:gd name="T0" fmla="*/ 134 w 244"/>
                <a:gd name="T1" fmla="*/ 50 h 95"/>
                <a:gd name="T2" fmla="*/ 0 w 244"/>
                <a:gd name="T3" fmla="*/ 79 h 95"/>
                <a:gd name="T4" fmla="*/ 19 w 244"/>
                <a:gd name="T5" fmla="*/ 94 h 95"/>
                <a:gd name="T6" fmla="*/ 141 w 244"/>
                <a:gd name="T7" fmla="*/ 64 h 95"/>
                <a:gd name="T8" fmla="*/ 237 w 244"/>
                <a:gd name="T9" fmla="*/ 29 h 95"/>
                <a:gd name="T10" fmla="*/ 244 w 244"/>
                <a:gd name="T11" fmla="*/ 4 h 95"/>
                <a:gd name="T12" fmla="*/ 134 w 244"/>
                <a:gd name="T13" fmla="*/ 5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95">
                  <a:moveTo>
                    <a:pt x="134" y="50"/>
                  </a:moveTo>
                  <a:cubicBezTo>
                    <a:pt x="78" y="85"/>
                    <a:pt x="25" y="82"/>
                    <a:pt x="0" y="79"/>
                  </a:cubicBezTo>
                  <a:cubicBezTo>
                    <a:pt x="6" y="84"/>
                    <a:pt x="12" y="90"/>
                    <a:pt x="19" y="94"/>
                  </a:cubicBezTo>
                  <a:cubicBezTo>
                    <a:pt x="39" y="95"/>
                    <a:pt x="77" y="92"/>
                    <a:pt x="141" y="64"/>
                  </a:cubicBezTo>
                  <a:cubicBezTo>
                    <a:pt x="200" y="38"/>
                    <a:pt x="224" y="30"/>
                    <a:pt x="237" y="29"/>
                  </a:cubicBezTo>
                  <a:cubicBezTo>
                    <a:pt x="240" y="21"/>
                    <a:pt x="242" y="12"/>
                    <a:pt x="244" y="4"/>
                  </a:cubicBezTo>
                  <a:cubicBezTo>
                    <a:pt x="219" y="0"/>
                    <a:pt x="195" y="12"/>
                    <a:pt x="134" y="50"/>
                  </a:cubicBezTo>
                  <a:close/>
                </a:path>
              </a:pathLst>
            </a:custGeom>
            <a:solidFill>
              <a:srgbClr val="A18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7" name="Freeform 352"/>
            <p:cNvSpPr>
              <a:spLocks/>
            </p:cNvSpPr>
            <p:nvPr/>
          </p:nvSpPr>
          <p:spPr bwMode="auto">
            <a:xfrm rot="16200000">
              <a:off x="10943830" y="5088702"/>
              <a:ext cx="1064189" cy="441780"/>
            </a:xfrm>
            <a:custGeom>
              <a:avLst/>
              <a:gdLst>
                <a:gd name="T0" fmla="*/ 97 w 183"/>
                <a:gd name="T1" fmla="*/ 42 h 76"/>
                <a:gd name="T2" fmla="*/ 0 w 183"/>
                <a:gd name="T3" fmla="*/ 67 h 76"/>
                <a:gd name="T4" fmla="*/ 33 w 183"/>
                <a:gd name="T5" fmla="*/ 76 h 76"/>
                <a:gd name="T6" fmla="*/ 165 w 183"/>
                <a:gd name="T7" fmla="*/ 28 h 76"/>
                <a:gd name="T8" fmla="*/ 183 w 183"/>
                <a:gd name="T9" fmla="*/ 0 h 76"/>
                <a:gd name="T10" fmla="*/ 97 w 183"/>
                <a:gd name="T11" fmla="*/ 4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3" h="76">
                  <a:moveTo>
                    <a:pt x="97" y="42"/>
                  </a:moveTo>
                  <a:cubicBezTo>
                    <a:pt x="50" y="63"/>
                    <a:pt x="19" y="67"/>
                    <a:pt x="0" y="67"/>
                  </a:cubicBezTo>
                  <a:cubicBezTo>
                    <a:pt x="11" y="71"/>
                    <a:pt x="22" y="74"/>
                    <a:pt x="33" y="76"/>
                  </a:cubicBezTo>
                  <a:cubicBezTo>
                    <a:pt x="56" y="72"/>
                    <a:pt x="104" y="60"/>
                    <a:pt x="165" y="28"/>
                  </a:cubicBezTo>
                  <a:cubicBezTo>
                    <a:pt x="172" y="19"/>
                    <a:pt x="178" y="10"/>
                    <a:pt x="183" y="0"/>
                  </a:cubicBezTo>
                  <a:cubicBezTo>
                    <a:pt x="164" y="2"/>
                    <a:pt x="156" y="15"/>
                    <a:pt x="97" y="42"/>
                  </a:cubicBezTo>
                  <a:close/>
                </a:path>
              </a:pathLst>
            </a:custGeom>
            <a:solidFill>
              <a:srgbClr val="786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8" name="Oval 353"/>
            <p:cNvSpPr>
              <a:spLocks noChangeArrowheads="1"/>
            </p:cNvSpPr>
            <p:nvPr/>
          </p:nvSpPr>
          <p:spPr bwMode="auto">
            <a:xfrm rot="16200000">
              <a:off x="9870936" y="492450"/>
              <a:ext cx="1464620" cy="1464620"/>
            </a:xfrm>
            <a:prstGeom prst="ellipse">
              <a:avLst/>
            </a:pr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69" name="Freeform 354"/>
            <p:cNvSpPr>
              <a:spLocks/>
            </p:cNvSpPr>
            <p:nvPr/>
          </p:nvSpPr>
          <p:spPr bwMode="auto">
            <a:xfrm rot="16200000">
              <a:off x="10231106" y="502243"/>
              <a:ext cx="768218" cy="1397156"/>
            </a:xfrm>
            <a:custGeom>
              <a:avLst/>
              <a:gdLst>
                <a:gd name="T0" fmla="*/ 48 w 132"/>
                <a:gd name="T1" fmla="*/ 0 h 240"/>
                <a:gd name="T2" fmla="*/ 9 w 132"/>
                <a:gd name="T3" fmla="*/ 37 h 240"/>
                <a:gd name="T4" fmla="*/ 53 w 132"/>
                <a:gd name="T5" fmla="*/ 90 h 240"/>
                <a:gd name="T6" fmla="*/ 17 w 132"/>
                <a:gd name="T7" fmla="*/ 143 h 240"/>
                <a:gd name="T8" fmla="*/ 46 w 132"/>
                <a:gd name="T9" fmla="*/ 190 h 240"/>
                <a:gd name="T10" fmla="*/ 59 w 132"/>
                <a:gd name="T11" fmla="*/ 237 h 240"/>
                <a:gd name="T12" fmla="*/ 77 w 132"/>
                <a:gd name="T13" fmla="*/ 167 h 240"/>
                <a:gd name="T14" fmla="*/ 55 w 132"/>
                <a:gd name="T15" fmla="*/ 112 h 240"/>
                <a:gd name="T16" fmla="*/ 62 w 132"/>
                <a:gd name="T17" fmla="*/ 94 h 240"/>
                <a:gd name="T18" fmla="*/ 73 w 132"/>
                <a:gd name="T19" fmla="*/ 93 h 240"/>
                <a:gd name="T20" fmla="*/ 77 w 132"/>
                <a:gd name="T21" fmla="*/ 90 h 240"/>
                <a:gd name="T22" fmla="*/ 109 w 132"/>
                <a:gd name="T23" fmla="*/ 61 h 240"/>
                <a:gd name="T24" fmla="*/ 48 w 132"/>
                <a:gd name="T2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240">
                  <a:moveTo>
                    <a:pt x="48" y="0"/>
                  </a:moveTo>
                  <a:cubicBezTo>
                    <a:pt x="42" y="0"/>
                    <a:pt x="0" y="24"/>
                    <a:pt x="9" y="37"/>
                  </a:cubicBezTo>
                  <a:cubicBezTo>
                    <a:pt x="18" y="51"/>
                    <a:pt x="55" y="73"/>
                    <a:pt x="53" y="90"/>
                  </a:cubicBezTo>
                  <a:cubicBezTo>
                    <a:pt x="51" y="107"/>
                    <a:pt x="13" y="127"/>
                    <a:pt x="17" y="143"/>
                  </a:cubicBezTo>
                  <a:cubicBezTo>
                    <a:pt x="22" y="159"/>
                    <a:pt x="45" y="177"/>
                    <a:pt x="46" y="190"/>
                  </a:cubicBezTo>
                  <a:cubicBezTo>
                    <a:pt x="47" y="203"/>
                    <a:pt x="58" y="240"/>
                    <a:pt x="59" y="237"/>
                  </a:cubicBezTo>
                  <a:cubicBezTo>
                    <a:pt x="60" y="233"/>
                    <a:pt x="65" y="178"/>
                    <a:pt x="77" y="167"/>
                  </a:cubicBezTo>
                  <a:cubicBezTo>
                    <a:pt x="120" y="125"/>
                    <a:pt x="83" y="112"/>
                    <a:pt x="55" y="112"/>
                  </a:cubicBezTo>
                  <a:cubicBezTo>
                    <a:pt x="55" y="112"/>
                    <a:pt x="61" y="102"/>
                    <a:pt x="62" y="94"/>
                  </a:cubicBezTo>
                  <a:cubicBezTo>
                    <a:pt x="73" y="93"/>
                    <a:pt x="73" y="93"/>
                    <a:pt x="73" y="93"/>
                  </a:cubicBezTo>
                  <a:cubicBezTo>
                    <a:pt x="77" y="90"/>
                    <a:pt x="77" y="90"/>
                    <a:pt x="77" y="90"/>
                  </a:cubicBezTo>
                  <a:cubicBezTo>
                    <a:pt x="77" y="90"/>
                    <a:pt x="100" y="74"/>
                    <a:pt x="109" y="61"/>
                  </a:cubicBezTo>
                  <a:cubicBezTo>
                    <a:pt x="117" y="47"/>
                    <a:pt x="132" y="0"/>
                    <a:pt x="48" y="0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0" name="Freeform 355"/>
            <p:cNvSpPr>
              <a:spLocks/>
            </p:cNvSpPr>
            <p:nvPr/>
          </p:nvSpPr>
          <p:spPr bwMode="auto">
            <a:xfrm rot="16200000">
              <a:off x="10524901" y="360787"/>
              <a:ext cx="393902" cy="587589"/>
            </a:xfrm>
            <a:custGeom>
              <a:avLst/>
              <a:gdLst>
                <a:gd name="T0" fmla="*/ 55 w 68"/>
                <a:gd name="T1" fmla="*/ 1 h 101"/>
                <a:gd name="T2" fmla="*/ 18 w 68"/>
                <a:gd name="T3" fmla="*/ 50 h 101"/>
                <a:gd name="T4" fmla="*/ 35 w 68"/>
                <a:gd name="T5" fmla="*/ 82 h 101"/>
                <a:gd name="T6" fmla="*/ 35 w 68"/>
                <a:gd name="T7" fmla="*/ 101 h 101"/>
                <a:gd name="T8" fmla="*/ 55 w 68"/>
                <a:gd name="T9" fmla="*/ 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01">
                  <a:moveTo>
                    <a:pt x="55" y="1"/>
                  </a:moveTo>
                  <a:cubicBezTo>
                    <a:pt x="54" y="0"/>
                    <a:pt x="0" y="32"/>
                    <a:pt x="18" y="50"/>
                  </a:cubicBezTo>
                  <a:cubicBezTo>
                    <a:pt x="36" y="69"/>
                    <a:pt x="40" y="77"/>
                    <a:pt x="35" y="82"/>
                  </a:cubicBezTo>
                  <a:cubicBezTo>
                    <a:pt x="29" y="87"/>
                    <a:pt x="35" y="101"/>
                    <a:pt x="35" y="101"/>
                  </a:cubicBezTo>
                  <a:cubicBezTo>
                    <a:pt x="35" y="101"/>
                    <a:pt x="68" y="62"/>
                    <a:pt x="55" y="1"/>
                  </a:cubicBezTo>
                </a:path>
              </a:pathLst>
            </a:custGeom>
            <a:solidFill>
              <a:srgbClr val="577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1" name="Freeform 356"/>
            <p:cNvSpPr>
              <a:spLocks noEditPoints="1"/>
            </p:cNvSpPr>
            <p:nvPr/>
          </p:nvSpPr>
          <p:spPr bwMode="auto">
            <a:xfrm rot="16200000">
              <a:off x="9932959" y="763394"/>
              <a:ext cx="1371041" cy="1016311"/>
            </a:xfrm>
            <a:custGeom>
              <a:avLst/>
              <a:gdLst>
                <a:gd name="T0" fmla="*/ 116 w 236"/>
                <a:gd name="T1" fmla="*/ 51 h 175"/>
                <a:gd name="T2" fmla="*/ 5 w 236"/>
                <a:gd name="T3" fmla="*/ 71 h 175"/>
                <a:gd name="T4" fmla="*/ 44 w 236"/>
                <a:gd name="T5" fmla="*/ 175 h 175"/>
                <a:gd name="T6" fmla="*/ 108 w 236"/>
                <a:gd name="T7" fmla="*/ 150 h 175"/>
                <a:gd name="T8" fmla="*/ 81 w 236"/>
                <a:gd name="T9" fmla="*/ 110 h 175"/>
                <a:gd name="T10" fmla="*/ 117 w 236"/>
                <a:gd name="T11" fmla="*/ 57 h 175"/>
                <a:gd name="T12" fmla="*/ 116 w 236"/>
                <a:gd name="T13" fmla="*/ 51 h 175"/>
                <a:gd name="T14" fmla="*/ 210 w 236"/>
                <a:gd name="T15" fmla="*/ 0 h 175"/>
                <a:gd name="T16" fmla="*/ 170 w 236"/>
                <a:gd name="T17" fmla="*/ 31 h 175"/>
                <a:gd name="T18" fmla="*/ 141 w 236"/>
                <a:gd name="T19" fmla="*/ 57 h 175"/>
                <a:gd name="T20" fmla="*/ 137 w 236"/>
                <a:gd name="T21" fmla="*/ 60 h 175"/>
                <a:gd name="T22" fmla="*/ 126 w 236"/>
                <a:gd name="T23" fmla="*/ 61 h 175"/>
                <a:gd name="T24" fmla="*/ 119 w 236"/>
                <a:gd name="T25" fmla="*/ 79 h 175"/>
                <a:gd name="T26" fmla="*/ 119 w 236"/>
                <a:gd name="T27" fmla="*/ 79 h 175"/>
                <a:gd name="T28" fmla="*/ 150 w 236"/>
                <a:gd name="T29" fmla="*/ 124 h 175"/>
                <a:gd name="T30" fmla="*/ 236 w 236"/>
                <a:gd name="T31" fmla="*/ 38 h 175"/>
                <a:gd name="T32" fmla="*/ 210 w 236"/>
                <a:gd name="T3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6" h="175">
                  <a:moveTo>
                    <a:pt x="116" y="51"/>
                  </a:moveTo>
                  <a:cubicBezTo>
                    <a:pt x="61" y="67"/>
                    <a:pt x="5" y="71"/>
                    <a:pt x="5" y="71"/>
                  </a:cubicBezTo>
                  <a:cubicBezTo>
                    <a:pt x="0" y="135"/>
                    <a:pt x="44" y="175"/>
                    <a:pt x="44" y="175"/>
                  </a:cubicBezTo>
                  <a:cubicBezTo>
                    <a:pt x="67" y="169"/>
                    <a:pt x="89" y="160"/>
                    <a:pt x="108" y="150"/>
                  </a:cubicBezTo>
                  <a:cubicBezTo>
                    <a:pt x="102" y="138"/>
                    <a:pt x="85" y="123"/>
                    <a:pt x="81" y="110"/>
                  </a:cubicBezTo>
                  <a:cubicBezTo>
                    <a:pt x="77" y="94"/>
                    <a:pt x="115" y="74"/>
                    <a:pt x="117" y="57"/>
                  </a:cubicBezTo>
                  <a:cubicBezTo>
                    <a:pt x="117" y="55"/>
                    <a:pt x="117" y="53"/>
                    <a:pt x="116" y="51"/>
                  </a:cubicBezTo>
                  <a:moveTo>
                    <a:pt x="210" y="0"/>
                  </a:moveTo>
                  <a:cubicBezTo>
                    <a:pt x="201" y="13"/>
                    <a:pt x="187" y="23"/>
                    <a:pt x="170" y="31"/>
                  </a:cubicBezTo>
                  <a:cubicBezTo>
                    <a:pt x="161" y="44"/>
                    <a:pt x="141" y="57"/>
                    <a:pt x="141" y="57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26" y="61"/>
                    <a:pt x="126" y="61"/>
                    <a:pt x="126" y="61"/>
                  </a:cubicBezTo>
                  <a:cubicBezTo>
                    <a:pt x="125" y="69"/>
                    <a:pt x="119" y="79"/>
                    <a:pt x="119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45" y="79"/>
                    <a:pt x="178" y="90"/>
                    <a:pt x="150" y="124"/>
                  </a:cubicBezTo>
                  <a:cubicBezTo>
                    <a:pt x="205" y="83"/>
                    <a:pt x="236" y="38"/>
                    <a:pt x="236" y="38"/>
                  </a:cubicBezTo>
                  <a:cubicBezTo>
                    <a:pt x="223" y="11"/>
                    <a:pt x="210" y="0"/>
                    <a:pt x="21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2" name="Freeform 357"/>
            <p:cNvSpPr>
              <a:spLocks/>
            </p:cNvSpPr>
            <p:nvPr/>
          </p:nvSpPr>
          <p:spPr bwMode="auto">
            <a:xfrm rot="16200000">
              <a:off x="10342095" y="870031"/>
              <a:ext cx="585413" cy="692049"/>
            </a:xfrm>
            <a:custGeom>
              <a:avLst/>
              <a:gdLst>
                <a:gd name="T0" fmla="*/ 93 w 101"/>
                <a:gd name="T1" fmla="*/ 0 h 119"/>
                <a:gd name="T2" fmla="*/ 39 w 101"/>
                <a:gd name="T3" fmla="*/ 20 h 119"/>
                <a:gd name="T4" fmla="*/ 40 w 101"/>
                <a:gd name="T5" fmla="*/ 26 h 119"/>
                <a:gd name="T6" fmla="*/ 4 w 101"/>
                <a:gd name="T7" fmla="*/ 79 h 119"/>
                <a:gd name="T8" fmla="*/ 31 w 101"/>
                <a:gd name="T9" fmla="*/ 119 h 119"/>
                <a:gd name="T10" fmla="*/ 73 w 101"/>
                <a:gd name="T11" fmla="*/ 93 h 119"/>
                <a:gd name="T12" fmla="*/ 42 w 101"/>
                <a:gd name="T13" fmla="*/ 48 h 119"/>
                <a:gd name="T14" fmla="*/ 42 w 101"/>
                <a:gd name="T15" fmla="*/ 48 h 119"/>
                <a:gd name="T16" fmla="*/ 49 w 101"/>
                <a:gd name="T17" fmla="*/ 30 h 119"/>
                <a:gd name="T18" fmla="*/ 60 w 101"/>
                <a:gd name="T19" fmla="*/ 29 h 119"/>
                <a:gd name="T20" fmla="*/ 64 w 101"/>
                <a:gd name="T21" fmla="*/ 26 h 119"/>
                <a:gd name="T22" fmla="*/ 93 w 101"/>
                <a:gd name="T2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19">
                  <a:moveTo>
                    <a:pt x="93" y="0"/>
                  </a:moveTo>
                  <a:cubicBezTo>
                    <a:pt x="77" y="8"/>
                    <a:pt x="58" y="15"/>
                    <a:pt x="39" y="20"/>
                  </a:cubicBezTo>
                  <a:cubicBezTo>
                    <a:pt x="40" y="22"/>
                    <a:pt x="40" y="24"/>
                    <a:pt x="40" y="26"/>
                  </a:cubicBezTo>
                  <a:cubicBezTo>
                    <a:pt x="38" y="43"/>
                    <a:pt x="0" y="63"/>
                    <a:pt x="4" y="79"/>
                  </a:cubicBezTo>
                  <a:cubicBezTo>
                    <a:pt x="8" y="92"/>
                    <a:pt x="25" y="107"/>
                    <a:pt x="31" y="119"/>
                  </a:cubicBezTo>
                  <a:cubicBezTo>
                    <a:pt x="46" y="111"/>
                    <a:pt x="60" y="102"/>
                    <a:pt x="73" y="93"/>
                  </a:cubicBezTo>
                  <a:cubicBezTo>
                    <a:pt x="101" y="59"/>
                    <a:pt x="68" y="48"/>
                    <a:pt x="42" y="48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2" y="48"/>
                    <a:pt x="48" y="38"/>
                    <a:pt x="49" y="30"/>
                  </a:cubicBezTo>
                  <a:cubicBezTo>
                    <a:pt x="60" y="29"/>
                    <a:pt x="60" y="29"/>
                    <a:pt x="60" y="29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4" y="26"/>
                    <a:pt x="84" y="13"/>
                    <a:pt x="9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3" name="Freeform 358"/>
            <p:cNvSpPr>
              <a:spLocks noEditPoints="1"/>
            </p:cNvSpPr>
            <p:nvPr/>
          </p:nvSpPr>
          <p:spPr bwMode="auto">
            <a:xfrm rot="16200000">
              <a:off x="10287689" y="604527"/>
              <a:ext cx="1092480" cy="924909"/>
            </a:xfrm>
            <a:custGeom>
              <a:avLst/>
              <a:gdLst>
                <a:gd name="T0" fmla="*/ 51 w 188"/>
                <a:gd name="T1" fmla="*/ 116 h 159"/>
                <a:gd name="T2" fmla="*/ 0 w 188"/>
                <a:gd name="T3" fmla="*/ 141 h 159"/>
                <a:gd name="T4" fmla="*/ 39 w 188"/>
                <a:gd name="T5" fmla="*/ 159 h 159"/>
                <a:gd name="T6" fmla="*/ 61 w 188"/>
                <a:gd name="T7" fmla="*/ 152 h 159"/>
                <a:gd name="T8" fmla="*/ 51 w 188"/>
                <a:gd name="T9" fmla="*/ 116 h 159"/>
                <a:gd name="T10" fmla="*/ 147 w 188"/>
                <a:gd name="T11" fmla="*/ 46 h 159"/>
                <a:gd name="T12" fmla="*/ 74 w 188"/>
                <a:gd name="T13" fmla="*/ 103 h 159"/>
                <a:gd name="T14" fmla="*/ 65 w 188"/>
                <a:gd name="T15" fmla="*/ 150 h 159"/>
                <a:gd name="T16" fmla="*/ 162 w 188"/>
                <a:gd name="T17" fmla="*/ 75 h 159"/>
                <a:gd name="T18" fmla="*/ 149 w 188"/>
                <a:gd name="T19" fmla="*/ 60 h 159"/>
                <a:gd name="T20" fmla="*/ 147 w 188"/>
                <a:gd name="T21" fmla="*/ 46 h 159"/>
                <a:gd name="T22" fmla="*/ 187 w 188"/>
                <a:gd name="T23" fmla="*/ 17 h 159"/>
                <a:gd name="T24" fmla="*/ 188 w 188"/>
                <a:gd name="T25" fmla="*/ 21 h 159"/>
                <a:gd name="T26" fmla="*/ 187 w 188"/>
                <a:gd name="T27" fmla="*/ 17 h 159"/>
                <a:gd name="T28" fmla="*/ 180 w 188"/>
                <a:gd name="T29" fmla="*/ 0 h 159"/>
                <a:gd name="T30" fmla="*/ 165 w 188"/>
                <a:gd name="T31" fmla="*/ 24 h 159"/>
                <a:gd name="T32" fmla="*/ 186 w 188"/>
                <a:gd name="T33" fmla="*/ 11 h 159"/>
                <a:gd name="T34" fmla="*/ 180 w 188"/>
                <a:gd name="T35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8" h="159">
                  <a:moveTo>
                    <a:pt x="51" y="116"/>
                  </a:moveTo>
                  <a:cubicBezTo>
                    <a:pt x="22" y="132"/>
                    <a:pt x="0" y="141"/>
                    <a:pt x="0" y="141"/>
                  </a:cubicBezTo>
                  <a:cubicBezTo>
                    <a:pt x="19" y="155"/>
                    <a:pt x="39" y="159"/>
                    <a:pt x="39" y="159"/>
                  </a:cubicBezTo>
                  <a:cubicBezTo>
                    <a:pt x="46" y="157"/>
                    <a:pt x="53" y="155"/>
                    <a:pt x="61" y="152"/>
                  </a:cubicBezTo>
                  <a:cubicBezTo>
                    <a:pt x="57" y="143"/>
                    <a:pt x="53" y="126"/>
                    <a:pt x="51" y="116"/>
                  </a:cubicBezTo>
                  <a:moveTo>
                    <a:pt x="147" y="46"/>
                  </a:moveTo>
                  <a:cubicBezTo>
                    <a:pt x="125" y="69"/>
                    <a:pt x="99" y="88"/>
                    <a:pt x="74" y="103"/>
                  </a:cubicBezTo>
                  <a:cubicBezTo>
                    <a:pt x="70" y="118"/>
                    <a:pt x="67" y="139"/>
                    <a:pt x="65" y="150"/>
                  </a:cubicBezTo>
                  <a:cubicBezTo>
                    <a:pt x="103" y="134"/>
                    <a:pt x="139" y="100"/>
                    <a:pt x="162" y="75"/>
                  </a:cubicBezTo>
                  <a:cubicBezTo>
                    <a:pt x="159" y="71"/>
                    <a:pt x="155" y="66"/>
                    <a:pt x="149" y="60"/>
                  </a:cubicBezTo>
                  <a:cubicBezTo>
                    <a:pt x="145" y="56"/>
                    <a:pt x="145" y="51"/>
                    <a:pt x="147" y="46"/>
                  </a:cubicBezTo>
                  <a:moveTo>
                    <a:pt x="187" y="17"/>
                  </a:moveTo>
                  <a:cubicBezTo>
                    <a:pt x="187" y="19"/>
                    <a:pt x="188" y="20"/>
                    <a:pt x="188" y="21"/>
                  </a:cubicBezTo>
                  <a:cubicBezTo>
                    <a:pt x="188" y="20"/>
                    <a:pt x="187" y="19"/>
                    <a:pt x="187" y="17"/>
                  </a:cubicBezTo>
                  <a:moveTo>
                    <a:pt x="180" y="0"/>
                  </a:moveTo>
                  <a:cubicBezTo>
                    <a:pt x="176" y="8"/>
                    <a:pt x="171" y="17"/>
                    <a:pt x="165" y="24"/>
                  </a:cubicBezTo>
                  <a:cubicBezTo>
                    <a:pt x="175" y="17"/>
                    <a:pt x="184" y="11"/>
                    <a:pt x="186" y="11"/>
                  </a:cubicBezTo>
                  <a:cubicBezTo>
                    <a:pt x="183" y="2"/>
                    <a:pt x="180" y="0"/>
                    <a:pt x="180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4" name="Freeform 359"/>
            <p:cNvSpPr>
              <a:spLocks/>
            </p:cNvSpPr>
            <p:nvPr/>
          </p:nvSpPr>
          <p:spPr bwMode="auto">
            <a:xfrm rot="16200000">
              <a:off x="11046114" y="1108331"/>
              <a:ext cx="132752" cy="285090"/>
            </a:xfrm>
            <a:custGeom>
              <a:avLst/>
              <a:gdLst>
                <a:gd name="T0" fmla="*/ 23 w 23"/>
                <a:gd name="T1" fmla="*/ 0 h 49"/>
                <a:gd name="T2" fmla="*/ 0 w 23"/>
                <a:gd name="T3" fmla="*/ 13 h 49"/>
                <a:gd name="T4" fmla="*/ 10 w 23"/>
                <a:gd name="T5" fmla="*/ 49 h 49"/>
                <a:gd name="T6" fmla="*/ 14 w 23"/>
                <a:gd name="T7" fmla="*/ 47 h 49"/>
                <a:gd name="T8" fmla="*/ 23 w 23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9">
                  <a:moveTo>
                    <a:pt x="23" y="0"/>
                  </a:moveTo>
                  <a:cubicBezTo>
                    <a:pt x="15" y="5"/>
                    <a:pt x="8" y="9"/>
                    <a:pt x="0" y="13"/>
                  </a:cubicBezTo>
                  <a:cubicBezTo>
                    <a:pt x="2" y="23"/>
                    <a:pt x="6" y="40"/>
                    <a:pt x="10" y="49"/>
                  </a:cubicBezTo>
                  <a:cubicBezTo>
                    <a:pt x="11" y="49"/>
                    <a:pt x="13" y="48"/>
                    <a:pt x="14" y="47"/>
                  </a:cubicBezTo>
                  <a:cubicBezTo>
                    <a:pt x="16" y="36"/>
                    <a:pt x="19" y="15"/>
                    <a:pt x="23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5" name="Freeform 360"/>
            <p:cNvSpPr>
              <a:spLocks/>
            </p:cNvSpPr>
            <p:nvPr/>
          </p:nvSpPr>
          <p:spPr bwMode="auto">
            <a:xfrm rot="16200000">
              <a:off x="10492257" y="456542"/>
              <a:ext cx="256798" cy="372140"/>
            </a:xfrm>
            <a:custGeom>
              <a:avLst/>
              <a:gdLst>
                <a:gd name="T0" fmla="*/ 41 w 44"/>
                <a:gd name="T1" fmla="*/ 0 h 64"/>
                <a:gd name="T2" fmla="*/ 20 w 44"/>
                <a:gd name="T3" fmla="*/ 13 h 64"/>
                <a:gd name="T4" fmla="*/ 2 w 44"/>
                <a:gd name="T5" fmla="*/ 35 h 64"/>
                <a:gd name="T6" fmla="*/ 4 w 44"/>
                <a:gd name="T7" fmla="*/ 49 h 64"/>
                <a:gd name="T8" fmla="*/ 17 w 44"/>
                <a:gd name="T9" fmla="*/ 64 h 64"/>
                <a:gd name="T10" fmla="*/ 44 w 44"/>
                <a:gd name="T11" fmla="*/ 32 h 64"/>
                <a:gd name="T12" fmla="*/ 43 w 44"/>
                <a:gd name="T13" fmla="*/ 10 h 64"/>
                <a:gd name="T14" fmla="*/ 42 w 44"/>
                <a:gd name="T15" fmla="*/ 6 h 64"/>
                <a:gd name="T16" fmla="*/ 41 w 44"/>
                <a:gd name="T1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4">
                  <a:moveTo>
                    <a:pt x="41" y="0"/>
                  </a:moveTo>
                  <a:cubicBezTo>
                    <a:pt x="39" y="0"/>
                    <a:pt x="30" y="6"/>
                    <a:pt x="20" y="13"/>
                  </a:cubicBezTo>
                  <a:cubicBezTo>
                    <a:pt x="15" y="21"/>
                    <a:pt x="8" y="28"/>
                    <a:pt x="2" y="35"/>
                  </a:cubicBezTo>
                  <a:cubicBezTo>
                    <a:pt x="0" y="40"/>
                    <a:pt x="0" y="45"/>
                    <a:pt x="4" y="49"/>
                  </a:cubicBezTo>
                  <a:cubicBezTo>
                    <a:pt x="10" y="55"/>
                    <a:pt x="14" y="60"/>
                    <a:pt x="17" y="64"/>
                  </a:cubicBezTo>
                  <a:cubicBezTo>
                    <a:pt x="34" y="46"/>
                    <a:pt x="44" y="32"/>
                    <a:pt x="44" y="32"/>
                  </a:cubicBezTo>
                  <a:cubicBezTo>
                    <a:pt x="44" y="23"/>
                    <a:pt x="44" y="16"/>
                    <a:pt x="43" y="10"/>
                  </a:cubicBezTo>
                  <a:cubicBezTo>
                    <a:pt x="43" y="9"/>
                    <a:pt x="42" y="8"/>
                    <a:pt x="42" y="6"/>
                  </a:cubicBezTo>
                  <a:cubicBezTo>
                    <a:pt x="42" y="4"/>
                    <a:pt x="41" y="2"/>
                    <a:pt x="41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6" name="Freeform 361"/>
            <p:cNvSpPr>
              <a:spLocks noEditPoints="1"/>
            </p:cNvSpPr>
            <p:nvPr/>
          </p:nvSpPr>
          <p:spPr bwMode="auto">
            <a:xfrm rot="16200000">
              <a:off x="9658751" y="1146415"/>
              <a:ext cx="1109890" cy="393902"/>
            </a:xfrm>
            <a:custGeom>
              <a:avLst/>
              <a:gdLst>
                <a:gd name="T0" fmla="*/ 86 w 191"/>
                <a:gd name="T1" fmla="*/ 43 h 68"/>
                <a:gd name="T2" fmla="*/ 1 w 191"/>
                <a:gd name="T3" fmla="*/ 61 h 68"/>
                <a:gd name="T4" fmla="*/ 0 w 191"/>
                <a:gd name="T5" fmla="*/ 68 h 68"/>
                <a:gd name="T6" fmla="*/ 97 w 191"/>
                <a:gd name="T7" fmla="*/ 53 h 68"/>
                <a:gd name="T8" fmla="*/ 86 w 191"/>
                <a:gd name="T9" fmla="*/ 43 h 68"/>
                <a:gd name="T10" fmla="*/ 177 w 191"/>
                <a:gd name="T11" fmla="*/ 0 h 68"/>
                <a:gd name="T12" fmla="*/ 166 w 191"/>
                <a:gd name="T13" fmla="*/ 7 h 68"/>
                <a:gd name="T14" fmla="*/ 169 w 191"/>
                <a:gd name="T15" fmla="*/ 25 h 68"/>
                <a:gd name="T16" fmla="*/ 191 w 191"/>
                <a:gd name="T17" fmla="*/ 10 h 68"/>
                <a:gd name="T18" fmla="*/ 177 w 191"/>
                <a:gd name="T1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1" h="68">
                  <a:moveTo>
                    <a:pt x="86" y="43"/>
                  </a:moveTo>
                  <a:cubicBezTo>
                    <a:pt x="62" y="50"/>
                    <a:pt x="34" y="57"/>
                    <a:pt x="1" y="61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46" y="66"/>
                    <a:pt x="97" y="53"/>
                  </a:cubicBezTo>
                  <a:cubicBezTo>
                    <a:pt x="94" y="50"/>
                    <a:pt x="90" y="46"/>
                    <a:pt x="86" y="43"/>
                  </a:cubicBezTo>
                  <a:moveTo>
                    <a:pt x="177" y="0"/>
                  </a:moveTo>
                  <a:cubicBezTo>
                    <a:pt x="177" y="0"/>
                    <a:pt x="174" y="2"/>
                    <a:pt x="166" y="7"/>
                  </a:cubicBezTo>
                  <a:cubicBezTo>
                    <a:pt x="169" y="13"/>
                    <a:pt x="170" y="19"/>
                    <a:pt x="169" y="25"/>
                  </a:cubicBezTo>
                  <a:cubicBezTo>
                    <a:pt x="177" y="20"/>
                    <a:pt x="184" y="15"/>
                    <a:pt x="191" y="10"/>
                  </a:cubicBezTo>
                  <a:cubicBezTo>
                    <a:pt x="191" y="10"/>
                    <a:pt x="185" y="5"/>
                    <a:pt x="177" y="0"/>
                  </a:cubicBezTo>
                </a:path>
              </a:pathLst>
            </a:custGeom>
            <a:solidFill>
              <a:srgbClr val="79DB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7" name="Freeform 362"/>
            <p:cNvSpPr>
              <a:spLocks/>
            </p:cNvSpPr>
            <p:nvPr/>
          </p:nvSpPr>
          <p:spPr bwMode="auto">
            <a:xfrm rot="16200000">
              <a:off x="9946017" y="1022369"/>
              <a:ext cx="489658" cy="265503"/>
            </a:xfrm>
            <a:custGeom>
              <a:avLst/>
              <a:gdLst>
                <a:gd name="T0" fmla="*/ 80 w 84"/>
                <a:gd name="T1" fmla="*/ 0 h 46"/>
                <a:gd name="T2" fmla="*/ 0 w 84"/>
                <a:gd name="T3" fmla="*/ 36 h 46"/>
                <a:gd name="T4" fmla="*/ 11 w 84"/>
                <a:gd name="T5" fmla="*/ 46 h 46"/>
                <a:gd name="T6" fmla="*/ 83 w 84"/>
                <a:gd name="T7" fmla="*/ 18 h 46"/>
                <a:gd name="T8" fmla="*/ 80 w 8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46">
                  <a:moveTo>
                    <a:pt x="80" y="0"/>
                  </a:moveTo>
                  <a:cubicBezTo>
                    <a:pt x="66" y="9"/>
                    <a:pt x="39" y="23"/>
                    <a:pt x="0" y="36"/>
                  </a:cubicBezTo>
                  <a:cubicBezTo>
                    <a:pt x="4" y="39"/>
                    <a:pt x="8" y="43"/>
                    <a:pt x="11" y="46"/>
                  </a:cubicBezTo>
                  <a:cubicBezTo>
                    <a:pt x="36" y="40"/>
                    <a:pt x="61" y="31"/>
                    <a:pt x="83" y="18"/>
                  </a:cubicBezTo>
                  <a:cubicBezTo>
                    <a:pt x="84" y="12"/>
                    <a:pt x="83" y="6"/>
                    <a:pt x="80" y="0"/>
                  </a:cubicBezTo>
                </a:path>
              </a:pathLst>
            </a:custGeom>
            <a:solidFill>
              <a:srgbClr val="6FB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8" name="Freeform 363"/>
            <p:cNvSpPr>
              <a:spLocks/>
            </p:cNvSpPr>
            <p:nvPr/>
          </p:nvSpPr>
          <p:spPr bwMode="auto">
            <a:xfrm rot="16200000">
              <a:off x="605000" y="4002751"/>
              <a:ext cx="1832407" cy="1832407"/>
            </a:xfrm>
            <a:custGeom>
              <a:avLst/>
              <a:gdLst>
                <a:gd name="T0" fmla="*/ 296 w 315"/>
                <a:gd name="T1" fmla="*/ 123 h 315"/>
                <a:gd name="T2" fmla="*/ 123 w 315"/>
                <a:gd name="T3" fmla="*/ 19 h 315"/>
                <a:gd name="T4" fmla="*/ 19 w 315"/>
                <a:gd name="T5" fmla="*/ 192 h 315"/>
                <a:gd name="T6" fmla="*/ 192 w 315"/>
                <a:gd name="T7" fmla="*/ 296 h 315"/>
                <a:gd name="T8" fmla="*/ 296 w 315"/>
                <a:gd name="T9" fmla="*/ 12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315">
                  <a:moveTo>
                    <a:pt x="296" y="123"/>
                  </a:moveTo>
                  <a:cubicBezTo>
                    <a:pt x="277" y="46"/>
                    <a:pt x="200" y="0"/>
                    <a:pt x="123" y="19"/>
                  </a:cubicBezTo>
                  <a:cubicBezTo>
                    <a:pt x="46" y="38"/>
                    <a:pt x="0" y="115"/>
                    <a:pt x="19" y="192"/>
                  </a:cubicBezTo>
                  <a:cubicBezTo>
                    <a:pt x="38" y="268"/>
                    <a:pt x="115" y="315"/>
                    <a:pt x="192" y="296"/>
                  </a:cubicBezTo>
                  <a:cubicBezTo>
                    <a:pt x="269" y="277"/>
                    <a:pt x="315" y="199"/>
                    <a:pt x="296" y="123"/>
                  </a:cubicBezTo>
                  <a:close/>
                </a:path>
              </a:pathLst>
            </a:custGeom>
            <a:solidFill>
              <a:srgbClr val="6FC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79" name="Freeform 364"/>
            <p:cNvSpPr>
              <a:spLocks/>
            </p:cNvSpPr>
            <p:nvPr/>
          </p:nvSpPr>
          <p:spPr bwMode="auto">
            <a:xfrm rot="16200000">
              <a:off x="1020665" y="5315034"/>
              <a:ext cx="191511" cy="348201"/>
            </a:xfrm>
            <a:custGeom>
              <a:avLst/>
              <a:gdLst>
                <a:gd name="T0" fmla="*/ 23 w 33"/>
                <a:gd name="T1" fmla="*/ 3 h 60"/>
                <a:gd name="T2" fmla="*/ 15 w 33"/>
                <a:gd name="T3" fmla="*/ 45 h 60"/>
                <a:gd name="T4" fmla="*/ 23 w 3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0">
                  <a:moveTo>
                    <a:pt x="23" y="3"/>
                  </a:moveTo>
                  <a:cubicBezTo>
                    <a:pt x="7" y="10"/>
                    <a:pt x="0" y="60"/>
                    <a:pt x="15" y="45"/>
                  </a:cubicBezTo>
                  <a:cubicBezTo>
                    <a:pt x="31" y="30"/>
                    <a:pt x="33" y="0"/>
                    <a:pt x="2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0" name="Freeform 365"/>
            <p:cNvSpPr>
              <a:spLocks/>
            </p:cNvSpPr>
            <p:nvPr/>
          </p:nvSpPr>
          <p:spPr bwMode="auto">
            <a:xfrm rot="16200000">
              <a:off x="891178" y="5148550"/>
              <a:ext cx="191511" cy="215449"/>
            </a:xfrm>
            <a:custGeom>
              <a:avLst/>
              <a:gdLst>
                <a:gd name="T0" fmla="*/ 3 w 33"/>
                <a:gd name="T1" fmla="*/ 3 h 37"/>
                <a:gd name="T2" fmla="*/ 29 w 33"/>
                <a:gd name="T3" fmla="*/ 19 h 37"/>
                <a:gd name="T4" fmla="*/ 3 w 33"/>
                <a:gd name="T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" y="3"/>
                  </a:moveTo>
                  <a:cubicBezTo>
                    <a:pt x="15" y="15"/>
                    <a:pt x="33" y="37"/>
                    <a:pt x="29" y="19"/>
                  </a:cubicBezTo>
                  <a:cubicBezTo>
                    <a:pt x="24" y="0"/>
                    <a:pt x="0" y="0"/>
                    <a:pt x="3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1" name="Freeform 366"/>
            <p:cNvSpPr>
              <a:spLocks/>
            </p:cNvSpPr>
            <p:nvPr/>
          </p:nvSpPr>
          <p:spPr bwMode="auto">
            <a:xfrm rot="16200000">
              <a:off x="1056573" y="5216014"/>
              <a:ext cx="139280" cy="202392"/>
            </a:xfrm>
            <a:custGeom>
              <a:avLst/>
              <a:gdLst>
                <a:gd name="T0" fmla="*/ 8 w 24"/>
                <a:gd name="T1" fmla="*/ 5 h 35"/>
                <a:gd name="T2" fmla="*/ 13 w 24"/>
                <a:gd name="T3" fmla="*/ 25 h 35"/>
                <a:gd name="T4" fmla="*/ 8 w 24"/>
                <a:gd name="T5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5">
                  <a:moveTo>
                    <a:pt x="8" y="5"/>
                  </a:moveTo>
                  <a:cubicBezTo>
                    <a:pt x="0" y="11"/>
                    <a:pt x="1" y="35"/>
                    <a:pt x="13" y="25"/>
                  </a:cubicBezTo>
                  <a:cubicBezTo>
                    <a:pt x="24" y="15"/>
                    <a:pt x="16" y="0"/>
                    <a:pt x="8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2" name="Freeform 367"/>
            <p:cNvSpPr>
              <a:spLocks/>
            </p:cNvSpPr>
            <p:nvPr/>
          </p:nvSpPr>
          <p:spPr bwMode="auto">
            <a:xfrm rot="16200000">
              <a:off x="1213263" y="4173588"/>
              <a:ext cx="243741" cy="389550"/>
            </a:xfrm>
            <a:custGeom>
              <a:avLst/>
              <a:gdLst>
                <a:gd name="T0" fmla="*/ 17 w 42"/>
                <a:gd name="T1" fmla="*/ 6 h 67"/>
                <a:gd name="T2" fmla="*/ 28 w 42"/>
                <a:gd name="T3" fmla="*/ 47 h 67"/>
                <a:gd name="T4" fmla="*/ 17 w 42"/>
                <a:gd name="T5" fmla="*/ 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67">
                  <a:moveTo>
                    <a:pt x="17" y="6"/>
                  </a:moveTo>
                  <a:cubicBezTo>
                    <a:pt x="0" y="19"/>
                    <a:pt x="13" y="67"/>
                    <a:pt x="28" y="47"/>
                  </a:cubicBezTo>
                  <a:cubicBezTo>
                    <a:pt x="42" y="27"/>
                    <a:pt x="26" y="0"/>
                    <a:pt x="17" y="6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3" name="Freeform 368"/>
            <p:cNvSpPr>
              <a:spLocks/>
            </p:cNvSpPr>
            <p:nvPr/>
          </p:nvSpPr>
          <p:spPr bwMode="auto">
            <a:xfrm rot="16200000">
              <a:off x="2029359" y="4759000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4" name="Freeform 369"/>
            <p:cNvSpPr>
              <a:spLocks/>
            </p:cNvSpPr>
            <p:nvPr/>
          </p:nvSpPr>
          <p:spPr bwMode="auto">
            <a:xfrm rot="16200000">
              <a:off x="2108793" y="4714387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5" name="Freeform 370"/>
            <p:cNvSpPr>
              <a:spLocks/>
            </p:cNvSpPr>
            <p:nvPr/>
          </p:nvSpPr>
          <p:spPr bwMode="auto">
            <a:xfrm rot="16200000">
              <a:off x="916204" y="4296546"/>
              <a:ext cx="250269" cy="337320"/>
            </a:xfrm>
            <a:custGeom>
              <a:avLst/>
              <a:gdLst>
                <a:gd name="T0" fmla="*/ 9 w 43"/>
                <a:gd name="T1" fmla="*/ 8 h 58"/>
                <a:gd name="T2" fmla="*/ 42 w 43"/>
                <a:gd name="T3" fmla="*/ 37 h 58"/>
                <a:gd name="T4" fmla="*/ 9 w 43"/>
                <a:gd name="T5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58">
                  <a:moveTo>
                    <a:pt x="9" y="8"/>
                  </a:moveTo>
                  <a:cubicBezTo>
                    <a:pt x="0" y="19"/>
                    <a:pt x="40" y="58"/>
                    <a:pt x="42" y="37"/>
                  </a:cubicBezTo>
                  <a:cubicBezTo>
                    <a:pt x="43" y="16"/>
                    <a:pt x="16" y="0"/>
                    <a:pt x="9" y="8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6" name="Freeform 371"/>
            <p:cNvSpPr>
              <a:spLocks/>
            </p:cNvSpPr>
            <p:nvPr/>
          </p:nvSpPr>
          <p:spPr bwMode="auto">
            <a:xfrm rot="16200000">
              <a:off x="1100098" y="4460853"/>
              <a:ext cx="167572" cy="100108"/>
            </a:xfrm>
            <a:custGeom>
              <a:avLst/>
              <a:gdLst>
                <a:gd name="T0" fmla="*/ 19 w 29"/>
                <a:gd name="T1" fmla="*/ 3 h 17"/>
                <a:gd name="T2" fmla="*/ 11 w 29"/>
                <a:gd name="T3" fmla="*/ 13 h 17"/>
                <a:gd name="T4" fmla="*/ 19 w 29"/>
                <a:gd name="T5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7">
                  <a:moveTo>
                    <a:pt x="19" y="3"/>
                  </a:moveTo>
                  <a:cubicBezTo>
                    <a:pt x="9" y="6"/>
                    <a:pt x="0" y="17"/>
                    <a:pt x="11" y="13"/>
                  </a:cubicBezTo>
                  <a:cubicBezTo>
                    <a:pt x="21" y="9"/>
                    <a:pt x="29" y="0"/>
                    <a:pt x="19" y="3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7" name="Freeform 372"/>
            <p:cNvSpPr>
              <a:spLocks/>
            </p:cNvSpPr>
            <p:nvPr/>
          </p:nvSpPr>
          <p:spPr bwMode="auto">
            <a:xfrm rot="16200000">
              <a:off x="2073973" y="5069117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8" name="Freeform 373"/>
            <p:cNvSpPr>
              <a:spLocks/>
            </p:cNvSpPr>
            <p:nvPr/>
          </p:nvSpPr>
          <p:spPr bwMode="auto">
            <a:xfrm rot="16200000">
              <a:off x="2094647" y="4985331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89" name="Freeform 374"/>
            <p:cNvSpPr>
              <a:spLocks/>
            </p:cNvSpPr>
            <p:nvPr/>
          </p:nvSpPr>
          <p:spPr bwMode="auto">
            <a:xfrm rot="16200000">
              <a:off x="2227399" y="4741590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0" name="Freeform 375"/>
            <p:cNvSpPr>
              <a:spLocks/>
            </p:cNvSpPr>
            <p:nvPr/>
          </p:nvSpPr>
          <p:spPr bwMode="auto">
            <a:xfrm rot="16200000">
              <a:off x="2041329" y="5008182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1" name="Freeform 376"/>
            <p:cNvSpPr>
              <a:spLocks/>
            </p:cNvSpPr>
            <p:nvPr/>
          </p:nvSpPr>
          <p:spPr bwMode="auto">
            <a:xfrm rot="16200000">
              <a:off x="841124" y="456966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2" name="Freeform 377"/>
            <p:cNvSpPr>
              <a:spLocks/>
            </p:cNvSpPr>
            <p:nvPr/>
          </p:nvSpPr>
          <p:spPr bwMode="auto">
            <a:xfrm rot="16200000">
              <a:off x="1070719" y="4520700"/>
              <a:ext cx="41349" cy="28291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3" name="Freeform 378"/>
            <p:cNvSpPr>
              <a:spLocks/>
            </p:cNvSpPr>
            <p:nvPr/>
          </p:nvSpPr>
          <p:spPr bwMode="auto">
            <a:xfrm rot="16200000">
              <a:off x="1317724" y="4197526"/>
              <a:ext cx="34820" cy="28291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4" name="Freeform 379"/>
            <p:cNvSpPr>
              <a:spLocks/>
            </p:cNvSpPr>
            <p:nvPr/>
          </p:nvSpPr>
          <p:spPr bwMode="auto">
            <a:xfrm rot="16200000">
              <a:off x="834595" y="5168136"/>
              <a:ext cx="47878" cy="41349"/>
            </a:xfrm>
            <a:custGeom>
              <a:avLst/>
              <a:gdLst>
                <a:gd name="T0" fmla="*/ 4 w 8"/>
                <a:gd name="T1" fmla="*/ 1 h 7"/>
                <a:gd name="T2" fmla="*/ 3 w 8"/>
                <a:gd name="T3" fmla="*/ 1 h 7"/>
                <a:gd name="T4" fmla="*/ 4 w 8"/>
                <a:gd name="T5" fmla="*/ 6 h 7"/>
                <a:gd name="T6" fmla="*/ 5 w 8"/>
                <a:gd name="T7" fmla="*/ 6 h 7"/>
                <a:gd name="T8" fmla="*/ 4 w 8"/>
                <a:gd name="T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0" y="2"/>
                    <a:pt x="1" y="7"/>
                    <a:pt x="4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8" y="5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5" name="Freeform 380"/>
            <p:cNvSpPr>
              <a:spLocks/>
            </p:cNvSpPr>
            <p:nvPr/>
          </p:nvSpPr>
          <p:spPr bwMode="auto">
            <a:xfrm rot="16200000">
              <a:off x="1270934" y="558053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6" name="Freeform 381"/>
            <p:cNvSpPr>
              <a:spLocks/>
            </p:cNvSpPr>
            <p:nvPr/>
          </p:nvSpPr>
          <p:spPr bwMode="auto">
            <a:xfrm rot="16200000">
              <a:off x="295972" y="4451060"/>
              <a:ext cx="2576687" cy="900970"/>
            </a:xfrm>
            <a:custGeom>
              <a:avLst/>
              <a:gdLst>
                <a:gd name="T0" fmla="*/ 347 w 443"/>
                <a:gd name="T1" fmla="*/ 3 h 155"/>
                <a:gd name="T2" fmla="*/ 349 w 443"/>
                <a:gd name="T3" fmla="*/ 8 h 155"/>
                <a:gd name="T4" fmla="*/ 396 w 443"/>
                <a:gd name="T5" fmla="*/ 19 h 155"/>
                <a:gd name="T6" fmla="*/ 360 w 443"/>
                <a:gd name="T7" fmla="*/ 57 h 155"/>
                <a:gd name="T8" fmla="*/ 228 w 443"/>
                <a:gd name="T9" fmla="*/ 106 h 155"/>
                <a:gd name="T10" fmla="*/ 89 w 443"/>
                <a:gd name="T11" fmla="*/ 125 h 155"/>
                <a:gd name="T12" fmla="*/ 39 w 443"/>
                <a:gd name="T13" fmla="*/ 108 h 155"/>
                <a:gd name="T14" fmla="*/ 76 w 443"/>
                <a:gd name="T15" fmla="*/ 75 h 155"/>
                <a:gd name="T16" fmla="*/ 76 w 443"/>
                <a:gd name="T17" fmla="*/ 71 h 155"/>
                <a:gd name="T18" fmla="*/ 4 w 443"/>
                <a:gd name="T19" fmla="*/ 131 h 155"/>
                <a:gd name="T20" fmla="*/ 103 w 443"/>
                <a:gd name="T21" fmla="*/ 151 h 155"/>
                <a:gd name="T22" fmla="*/ 234 w 443"/>
                <a:gd name="T23" fmla="*/ 129 h 155"/>
                <a:gd name="T24" fmla="*/ 360 w 443"/>
                <a:gd name="T25" fmla="*/ 87 h 155"/>
                <a:gd name="T26" fmla="*/ 439 w 443"/>
                <a:gd name="T27" fmla="*/ 23 h 155"/>
                <a:gd name="T28" fmla="*/ 347 w 443"/>
                <a:gd name="T29" fmla="*/ 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3" h="155">
                  <a:moveTo>
                    <a:pt x="347" y="3"/>
                  </a:moveTo>
                  <a:cubicBezTo>
                    <a:pt x="347" y="5"/>
                    <a:pt x="348" y="6"/>
                    <a:pt x="349" y="8"/>
                  </a:cubicBezTo>
                  <a:cubicBezTo>
                    <a:pt x="377" y="8"/>
                    <a:pt x="394" y="9"/>
                    <a:pt x="396" y="19"/>
                  </a:cubicBezTo>
                  <a:cubicBezTo>
                    <a:pt x="399" y="29"/>
                    <a:pt x="385" y="43"/>
                    <a:pt x="360" y="57"/>
                  </a:cubicBezTo>
                  <a:cubicBezTo>
                    <a:pt x="329" y="74"/>
                    <a:pt x="282" y="92"/>
                    <a:pt x="228" y="106"/>
                  </a:cubicBezTo>
                  <a:cubicBezTo>
                    <a:pt x="174" y="119"/>
                    <a:pt x="124" y="125"/>
                    <a:pt x="89" y="125"/>
                  </a:cubicBezTo>
                  <a:cubicBezTo>
                    <a:pt x="61" y="124"/>
                    <a:pt x="42" y="118"/>
                    <a:pt x="39" y="108"/>
                  </a:cubicBezTo>
                  <a:cubicBezTo>
                    <a:pt x="37" y="97"/>
                    <a:pt x="52" y="89"/>
                    <a:pt x="76" y="75"/>
                  </a:cubicBezTo>
                  <a:cubicBezTo>
                    <a:pt x="76" y="74"/>
                    <a:pt x="76" y="72"/>
                    <a:pt x="76" y="71"/>
                  </a:cubicBezTo>
                  <a:cubicBezTo>
                    <a:pt x="28" y="93"/>
                    <a:pt x="0" y="115"/>
                    <a:pt x="4" y="131"/>
                  </a:cubicBezTo>
                  <a:cubicBezTo>
                    <a:pt x="8" y="148"/>
                    <a:pt x="47" y="155"/>
                    <a:pt x="103" y="151"/>
                  </a:cubicBezTo>
                  <a:cubicBezTo>
                    <a:pt x="141" y="148"/>
                    <a:pt x="186" y="141"/>
                    <a:pt x="234" y="129"/>
                  </a:cubicBezTo>
                  <a:cubicBezTo>
                    <a:pt x="282" y="117"/>
                    <a:pt x="325" y="102"/>
                    <a:pt x="360" y="87"/>
                  </a:cubicBezTo>
                  <a:cubicBezTo>
                    <a:pt x="412" y="64"/>
                    <a:pt x="443" y="40"/>
                    <a:pt x="439" y="23"/>
                  </a:cubicBezTo>
                  <a:cubicBezTo>
                    <a:pt x="435" y="7"/>
                    <a:pt x="399" y="0"/>
                    <a:pt x="347" y="3"/>
                  </a:cubicBez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7" name="Freeform 382"/>
            <p:cNvSpPr>
              <a:spLocks/>
            </p:cNvSpPr>
            <p:nvPr/>
          </p:nvSpPr>
          <p:spPr bwMode="auto">
            <a:xfrm rot="16200000">
              <a:off x="11253946" y="3287851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8 w 118"/>
                <a:gd name="T3" fmla="*/ 38 h 113"/>
                <a:gd name="T4" fmla="*/ 118 w 118"/>
                <a:gd name="T5" fmla="*/ 43 h 113"/>
                <a:gd name="T6" fmla="*/ 88 w 118"/>
                <a:gd name="T7" fmla="*/ 73 h 113"/>
                <a:gd name="T8" fmla="*/ 96 w 118"/>
                <a:gd name="T9" fmla="*/ 113 h 113"/>
                <a:gd name="T10" fmla="*/ 59 w 118"/>
                <a:gd name="T11" fmla="*/ 94 h 113"/>
                <a:gd name="T12" fmla="*/ 24 w 118"/>
                <a:gd name="T13" fmla="*/ 113 h 113"/>
                <a:gd name="T14" fmla="*/ 30 w 118"/>
                <a:gd name="T15" fmla="*/ 73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8" y="38"/>
                  </a:lnTo>
                  <a:lnTo>
                    <a:pt x="118" y="43"/>
                  </a:lnTo>
                  <a:lnTo>
                    <a:pt x="88" y="73"/>
                  </a:lnTo>
                  <a:lnTo>
                    <a:pt x="96" y="113"/>
                  </a:lnTo>
                  <a:lnTo>
                    <a:pt x="59" y="94"/>
                  </a:lnTo>
                  <a:lnTo>
                    <a:pt x="24" y="113"/>
                  </a:lnTo>
                  <a:lnTo>
                    <a:pt x="30" y="73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8" name="Freeform 383"/>
            <p:cNvSpPr>
              <a:spLocks/>
            </p:cNvSpPr>
            <p:nvPr/>
          </p:nvSpPr>
          <p:spPr bwMode="auto">
            <a:xfrm rot="16200000">
              <a:off x="3246974" y="5291095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99" name="Freeform 384"/>
            <p:cNvSpPr>
              <a:spLocks/>
            </p:cNvSpPr>
            <p:nvPr/>
          </p:nvSpPr>
          <p:spPr bwMode="auto">
            <a:xfrm rot="16200000">
              <a:off x="2763846" y="6494564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0" name="Freeform 385"/>
            <p:cNvSpPr>
              <a:spLocks/>
            </p:cNvSpPr>
            <p:nvPr/>
          </p:nvSpPr>
          <p:spPr bwMode="auto">
            <a:xfrm rot="16200000">
              <a:off x="3350347" y="1007136"/>
              <a:ext cx="150162" cy="152338"/>
            </a:xfrm>
            <a:custGeom>
              <a:avLst/>
              <a:gdLst>
                <a:gd name="T0" fmla="*/ 0 w 69"/>
                <a:gd name="T1" fmla="*/ 32 h 70"/>
                <a:gd name="T2" fmla="*/ 21 w 69"/>
                <a:gd name="T3" fmla="*/ 24 h 70"/>
                <a:gd name="T4" fmla="*/ 29 w 69"/>
                <a:gd name="T5" fmla="*/ 0 h 70"/>
                <a:gd name="T6" fmla="*/ 45 w 69"/>
                <a:gd name="T7" fmla="*/ 19 h 70"/>
                <a:gd name="T8" fmla="*/ 69 w 69"/>
                <a:gd name="T9" fmla="*/ 19 h 70"/>
                <a:gd name="T10" fmla="*/ 53 w 69"/>
                <a:gd name="T11" fmla="*/ 38 h 70"/>
                <a:gd name="T12" fmla="*/ 64 w 69"/>
                <a:gd name="T13" fmla="*/ 62 h 70"/>
                <a:gd name="T14" fmla="*/ 40 w 69"/>
                <a:gd name="T15" fmla="*/ 54 h 70"/>
                <a:gd name="T16" fmla="*/ 21 w 69"/>
                <a:gd name="T17" fmla="*/ 70 h 70"/>
                <a:gd name="T18" fmla="*/ 18 w 69"/>
                <a:gd name="T19" fmla="*/ 46 h 70"/>
                <a:gd name="T20" fmla="*/ 0 w 69"/>
                <a:gd name="T21" fmla="*/ 3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70">
                  <a:moveTo>
                    <a:pt x="0" y="32"/>
                  </a:moveTo>
                  <a:lnTo>
                    <a:pt x="21" y="24"/>
                  </a:lnTo>
                  <a:lnTo>
                    <a:pt x="29" y="0"/>
                  </a:lnTo>
                  <a:lnTo>
                    <a:pt x="45" y="19"/>
                  </a:lnTo>
                  <a:lnTo>
                    <a:pt x="69" y="19"/>
                  </a:lnTo>
                  <a:lnTo>
                    <a:pt x="53" y="38"/>
                  </a:lnTo>
                  <a:lnTo>
                    <a:pt x="64" y="62"/>
                  </a:lnTo>
                  <a:lnTo>
                    <a:pt x="40" y="54"/>
                  </a:lnTo>
                  <a:lnTo>
                    <a:pt x="21" y="70"/>
                  </a:lnTo>
                  <a:lnTo>
                    <a:pt x="18" y="46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1" name="Freeform 386"/>
            <p:cNvSpPr>
              <a:spLocks/>
            </p:cNvSpPr>
            <p:nvPr/>
          </p:nvSpPr>
          <p:spPr bwMode="auto">
            <a:xfrm rot="16200000">
              <a:off x="342761" y="648053"/>
              <a:ext cx="152338" cy="150162"/>
            </a:xfrm>
            <a:custGeom>
              <a:avLst/>
              <a:gdLst>
                <a:gd name="T0" fmla="*/ 0 w 70"/>
                <a:gd name="T1" fmla="*/ 32 h 69"/>
                <a:gd name="T2" fmla="*/ 24 w 70"/>
                <a:gd name="T3" fmla="*/ 24 h 69"/>
                <a:gd name="T4" fmla="*/ 30 w 70"/>
                <a:gd name="T5" fmla="*/ 0 h 69"/>
                <a:gd name="T6" fmla="*/ 46 w 70"/>
                <a:gd name="T7" fmla="*/ 19 h 69"/>
                <a:gd name="T8" fmla="*/ 70 w 70"/>
                <a:gd name="T9" fmla="*/ 19 h 69"/>
                <a:gd name="T10" fmla="*/ 56 w 70"/>
                <a:gd name="T11" fmla="*/ 37 h 69"/>
                <a:gd name="T12" fmla="*/ 64 w 70"/>
                <a:gd name="T13" fmla="*/ 61 h 69"/>
                <a:gd name="T14" fmla="*/ 40 w 70"/>
                <a:gd name="T15" fmla="*/ 53 h 69"/>
                <a:gd name="T16" fmla="*/ 22 w 70"/>
                <a:gd name="T17" fmla="*/ 69 h 69"/>
                <a:gd name="T18" fmla="*/ 22 w 70"/>
                <a:gd name="T19" fmla="*/ 45 h 69"/>
                <a:gd name="T20" fmla="*/ 0 w 70"/>
                <a:gd name="T21" fmla="*/ 3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0" y="32"/>
                  </a:moveTo>
                  <a:lnTo>
                    <a:pt x="24" y="24"/>
                  </a:lnTo>
                  <a:lnTo>
                    <a:pt x="30" y="0"/>
                  </a:lnTo>
                  <a:lnTo>
                    <a:pt x="46" y="19"/>
                  </a:lnTo>
                  <a:lnTo>
                    <a:pt x="70" y="19"/>
                  </a:lnTo>
                  <a:lnTo>
                    <a:pt x="56" y="37"/>
                  </a:lnTo>
                  <a:lnTo>
                    <a:pt x="64" y="61"/>
                  </a:lnTo>
                  <a:lnTo>
                    <a:pt x="40" y="53"/>
                  </a:lnTo>
                  <a:lnTo>
                    <a:pt x="22" y="69"/>
                  </a:lnTo>
                  <a:lnTo>
                    <a:pt x="22" y="45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2" name="Freeform 387"/>
            <p:cNvSpPr>
              <a:spLocks/>
            </p:cNvSpPr>
            <p:nvPr/>
          </p:nvSpPr>
          <p:spPr bwMode="auto">
            <a:xfrm rot="16200000">
              <a:off x="1823703" y="46319"/>
              <a:ext cx="145809" cy="150162"/>
            </a:xfrm>
            <a:custGeom>
              <a:avLst/>
              <a:gdLst>
                <a:gd name="T0" fmla="*/ 0 w 67"/>
                <a:gd name="T1" fmla="*/ 10 h 69"/>
                <a:gd name="T2" fmla="*/ 24 w 67"/>
                <a:gd name="T3" fmla="*/ 16 h 69"/>
                <a:gd name="T4" fmla="*/ 43 w 67"/>
                <a:gd name="T5" fmla="*/ 0 h 69"/>
                <a:gd name="T6" fmla="*/ 45 w 67"/>
                <a:gd name="T7" fmla="*/ 24 h 69"/>
                <a:gd name="T8" fmla="*/ 67 w 67"/>
                <a:gd name="T9" fmla="*/ 34 h 69"/>
                <a:gd name="T10" fmla="*/ 45 w 67"/>
                <a:gd name="T11" fmla="*/ 45 h 69"/>
                <a:gd name="T12" fmla="*/ 40 w 67"/>
                <a:gd name="T13" fmla="*/ 69 h 69"/>
                <a:gd name="T14" fmla="*/ 24 w 67"/>
                <a:gd name="T15" fmla="*/ 50 h 69"/>
                <a:gd name="T16" fmla="*/ 0 w 67"/>
                <a:gd name="T17" fmla="*/ 53 h 69"/>
                <a:gd name="T18" fmla="*/ 11 w 67"/>
                <a:gd name="T19" fmla="*/ 32 h 69"/>
                <a:gd name="T20" fmla="*/ 0 w 67"/>
                <a:gd name="T21" fmla="*/ 1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69">
                  <a:moveTo>
                    <a:pt x="0" y="10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4"/>
                  </a:lnTo>
                  <a:lnTo>
                    <a:pt x="45" y="45"/>
                  </a:lnTo>
                  <a:lnTo>
                    <a:pt x="40" y="69"/>
                  </a:lnTo>
                  <a:lnTo>
                    <a:pt x="24" y="50"/>
                  </a:lnTo>
                  <a:lnTo>
                    <a:pt x="0" y="53"/>
                  </a:lnTo>
                  <a:lnTo>
                    <a:pt x="11" y="3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3" name="Freeform 388"/>
            <p:cNvSpPr>
              <a:spLocks/>
            </p:cNvSpPr>
            <p:nvPr/>
          </p:nvSpPr>
          <p:spPr bwMode="auto">
            <a:xfrm rot="16200000">
              <a:off x="390639" y="2230191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5 w 67"/>
                <a:gd name="T3" fmla="*/ 18 h 72"/>
                <a:gd name="T4" fmla="*/ 43 w 67"/>
                <a:gd name="T5" fmla="*/ 0 h 72"/>
                <a:gd name="T6" fmla="*/ 46 w 67"/>
                <a:gd name="T7" fmla="*/ 26 h 72"/>
                <a:gd name="T8" fmla="*/ 67 w 67"/>
                <a:gd name="T9" fmla="*/ 37 h 72"/>
                <a:gd name="T10" fmla="*/ 46 w 67"/>
                <a:gd name="T11" fmla="*/ 48 h 72"/>
                <a:gd name="T12" fmla="*/ 41 w 67"/>
                <a:gd name="T13" fmla="*/ 72 h 72"/>
                <a:gd name="T14" fmla="*/ 25 w 67"/>
                <a:gd name="T15" fmla="*/ 53 h 72"/>
                <a:gd name="T16" fmla="*/ 0 w 67"/>
                <a:gd name="T17" fmla="*/ 56 h 72"/>
                <a:gd name="T18" fmla="*/ 11 w 67"/>
                <a:gd name="T19" fmla="*/ 34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5" y="18"/>
                  </a:lnTo>
                  <a:lnTo>
                    <a:pt x="43" y="0"/>
                  </a:lnTo>
                  <a:lnTo>
                    <a:pt x="46" y="26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1" y="72"/>
                  </a:lnTo>
                  <a:lnTo>
                    <a:pt x="25" y="53"/>
                  </a:lnTo>
                  <a:lnTo>
                    <a:pt x="0" y="56"/>
                  </a:lnTo>
                  <a:lnTo>
                    <a:pt x="11" y="3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4" name="Freeform 389"/>
            <p:cNvSpPr>
              <a:spLocks/>
            </p:cNvSpPr>
            <p:nvPr/>
          </p:nvSpPr>
          <p:spPr bwMode="auto">
            <a:xfrm rot="16200000">
              <a:off x="413489" y="5293271"/>
              <a:ext cx="152338" cy="152338"/>
            </a:xfrm>
            <a:custGeom>
              <a:avLst/>
              <a:gdLst>
                <a:gd name="T0" fmla="*/ 3 w 70"/>
                <a:gd name="T1" fmla="*/ 11 h 70"/>
                <a:gd name="T2" fmla="*/ 27 w 70"/>
                <a:gd name="T3" fmla="*/ 16 h 70"/>
                <a:gd name="T4" fmla="*/ 46 w 70"/>
                <a:gd name="T5" fmla="*/ 0 h 70"/>
                <a:gd name="T6" fmla="*/ 46 w 70"/>
                <a:gd name="T7" fmla="*/ 24 h 70"/>
                <a:gd name="T8" fmla="*/ 70 w 70"/>
                <a:gd name="T9" fmla="*/ 35 h 70"/>
                <a:gd name="T10" fmla="*/ 46 w 70"/>
                <a:gd name="T11" fmla="*/ 46 h 70"/>
                <a:gd name="T12" fmla="*/ 41 w 70"/>
                <a:gd name="T13" fmla="*/ 70 h 70"/>
                <a:gd name="T14" fmla="*/ 24 w 70"/>
                <a:gd name="T15" fmla="*/ 51 h 70"/>
                <a:gd name="T16" fmla="*/ 0 w 70"/>
                <a:gd name="T17" fmla="*/ 54 h 70"/>
                <a:gd name="T18" fmla="*/ 14 w 70"/>
                <a:gd name="T19" fmla="*/ 32 h 70"/>
                <a:gd name="T20" fmla="*/ 3 w 70"/>
                <a:gd name="T21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70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6" y="24"/>
                  </a:lnTo>
                  <a:lnTo>
                    <a:pt x="70" y="35"/>
                  </a:lnTo>
                  <a:lnTo>
                    <a:pt x="46" y="46"/>
                  </a:lnTo>
                  <a:lnTo>
                    <a:pt x="41" y="70"/>
                  </a:lnTo>
                  <a:lnTo>
                    <a:pt x="24" y="51"/>
                  </a:lnTo>
                  <a:lnTo>
                    <a:pt x="0" y="54"/>
                  </a:lnTo>
                  <a:lnTo>
                    <a:pt x="14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5" name="Freeform 390"/>
            <p:cNvSpPr>
              <a:spLocks/>
            </p:cNvSpPr>
            <p:nvPr/>
          </p:nvSpPr>
          <p:spPr bwMode="auto">
            <a:xfrm rot="16200000">
              <a:off x="2168640" y="3031053"/>
              <a:ext cx="145809" cy="156690"/>
            </a:xfrm>
            <a:custGeom>
              <a:avLst/>
              <a:gdLst>
                <a:gd name="T0" fmla="*/ 0 w 67"/>
                <a:gd name="T1" fmla="*/ 14 h 72"/>
                <a:gd name="T2" fmla="*/ 24 w 67"/>
                <a:gd name="T3" fmla="*/ 16 h 72"/>
                <a:gd name="T4" fmla="*/ 43 w 67"/>
                <a:gd name="T5" fmla="*/ 0 h 72"/>
                <a:gd name="T6" fmla="*/ 45 w 67"/>
                <a:gd name="T7" fmla="*/ 24 h 72"/>
                <a:gd name="T8" fmla="*/ 67 w 67"/>
                <a:gd name="T9" fmla="*/ 38 h 72"/>
                <a:gd name="T10" fmla="*/ 45 w 67"/>
                <a:gd name="T11" fmla="*/ 48 h 72"/>
                <a:gd name="T12" fmla="*/ 40 w 67"/>
                <a:gd name="T13" fmla="*/ 72 h 72"/>
                <a:gd name="T14" fmla="*/ 24 w 67"/>
                <a:gd name="T15" fmla="*/ 54 h 72"/>
                <a:gd name="T16" fmla="*/ 0 w 67"/>
                <a:gd name="T17" fmla="*/ 56 h 72"/>
                <a:gd name="T18" fmla="*/ 10 w 67"/>
                <a:gd name="T19" fmla="*/ 35 h 72"/>
                <a:gd name="T20" fmla="*/ 0 w 67"/>
                <a:gd name="T21" fmla="*/ 1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4"/>
                  </a:moveTo>
                  <a:lnTo>
                    <a:pt x="24" y="16"/>
                  </a:lnTo>
                  <a:lnTo>
                    <a:pt x="43" y="0"/>
                  </a:lnTo>
                  <a:lnTo>
                    <a:pt x="45" y="24"/>
                  </a:lnTo>
                  <a:lnTo>
                    <a:pt x="67" y="38"/>
                  </a:lnTo>
                  <a:lnTo>
                    <a:pt x="45" y="48"/>
                  </a:lnTo>
                  <a:lnTo>
                    <a:pt x="40" y="72"/>
                  </a:lnTo>
                  <a:lnTo>
                    <a:pt x="24" y="54"/>
                  </a:lnTo>
                  <a:lnTo>
                    <a:pt x="0" y="56"/>
                  </a:lnTo>
                  <a:lnTo>
                    <a:pt x="10" y="3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6" name="Freeform 391"/>
            <p:cNvSpPr>
              <a:spLocks/>
            </p:cNvSpPr>
            <p:nvPr/>
          </p:nvSpPr>
          <p:spPr bwMode="auto">
            <a:xfrm rot="16200000">
              <a:off x="2307920" y="4136591"/>
              <a:ext cx="152338" cy="150162"/>
            </a:xfrm>
            <a:custGeom>
              <a:avLst/>
              <a:gdLst>
                <a:gd name="T0" fmla="*/ 3 w 70"/>
                <a:gd name="T1" fmla="*/ 11 h 69"/>
                <a:gd name="T2" fmla="*/ 27 w 70"/>
                <a:gd name="T3" fmla="*/ 16 h 69"/>
                <a:gd name="T4" fmla="*/ 46 w 70"/>
                <a:gd name="T5" fmla="*/ 0 h 69"/>
                <a:gd name="T6" fmla="*/ 48 w 70"/>
                <a:gd name="T7" fmla="*/ 24 h 69"/>
                <a:gd name="T8" fmla="*/ 70 w 70"/>
                <a:gd name="T9" fmla="*/ 35 h 69"/>
                <a:gd name="T10" fmla="*/ 46 w 70"/>
                <a:gd name="T11" fmla="*/ 45 h 69"/>
                <a:gd name="T12" fmla="*/ 43 w 70"/>
                <a:gd name="T13" fmla="*/ 69 h 69"/>
                <a:gd name="T14" fmla="*/ 24 w 70"/>
                <a:gd name="T15" fmla="*/ 51 h 69"/>
                <a:gd name="T16" fmla="*/ 0 w 70"/>
                <a:gd name="T17" fmla="*/ 53 h 69"/>
                <a:gd name="T18" fmla="*/ 13 w 70"/>
                <a:gd name="T19" fmla="*/ 32 h 69"/>
                <a:gd name="T20" fmla="*/ 3 w 70"/>
                <a:gd name="T21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9">
                  <a:moveTo>
                    <a:pt x="3" y="11"/>
                  </a:moveTo>
                  <a:lnTo>
                    <a:pt x="27" y="16"/>
                  </a:lnTo>
                  <a:lnTo>
                    <a:pt x="46" y="0"/>
                  </a:lnTo>
                  <a:lnTo>
                    <a:pt x="48" y="24"/>
                  </a:lnTo>
                  <a:lnTo>
                    <a:pt x="70" y="35"/>
                  </a:lnTo>
                  <a:lnTo>
                    <a:pt x="46" y="45"/>
                  </a:lnTo>
                  <a:lnTo>
                    <a:pt x="43" y="69"/>
                  </a:lnTo>
                  <a:lnTo>
                    <a:pt x="24" y="51"/>
                  </a:lnTo>
                  <a:lnTo>
                    <a:pt x="0" y="53"/>
                  </a:lnTo>
                  <a:lnTo>
                    <a:pt x="13" y="3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7" name="Freeform 392"/>
            <p:cNvSpPr>
              <a:spLocks/>
            </p:cNvSpPr>
            <p:nvPr/>
          </p:nvSpPr>
          <p:spPr bwMode="auto">
            <a:xfrm rot="16200000">
              <a:off x="192599" y="6090869"/>
              <a:ext cx="145809" cy="156690"/>
            </a:xfrm>
            <a:custGeom>
              <a:avLst/>
              <a:gdLst>
                <a:gd name="T0" fmla="*/ 0 w 67"/>
                <a:gd name="T1" fmla="*/ 13 h 72"/>
                <a:gd name="T2" fmla="*/ 24 w 67"/>
                <a:gd name="T3" fmla="*/ 19 h 72"/>
                <a:gd name="T4" fmla="*/ 43 w 67"/>
                <a:gd name="T5" fmla="*/ 0 h 72"/>
                <a:gd name="T6" fmla="*/ 46 w 67"/>
                <a:gd name="T7" fmla="*/ 27 h 72"/>
                <a:gd name="T8" fmla="*/ 67 w 67"/>
                <a:gd name="T9" fmla="*/ 37 h 72"/>
                <a:gd name="T10" fmla="*/ 46 w 67"/>
                <a:gd name="T11" fmla="*/ 48 h 72"/>
                <a:gd name="T12" fmla="*/ 40 w 67"/>
                <a:gd name="T13" fmla="*/ 72 h 72"/>
                <a:gd name="T14" fmla="*/ 24 w 67"/>
                <a:gd name="T15" fmla="*/ 53 h 72"/>
                <a:gd name="T16" fmla="*/ 0 w 67"/>
                <a:gd name="T17" fmla="*/ 56 h 72"/>
                <a:gd name="T18" fmla="*/ 11 w 67"/>
                <a:gd name="T19" fmla="*/ 35 h 72"/>
                <a:gd name="T20" fmla="*/ 0 w 67"/>
                <a:gd name="T21" fmla="*/ 1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2">
                  <a:moveTo>
                    <a:pt x="0" y="13"/>
                  </a:moveTo>
                  <a:lnTo>
                    <a:pt x="24" y="19"/>
                  </a:lnTo>
                  <a:lnTo>
                    <a:pt x="43" y="0"/>
                  </a:lnTo>
                  <a:lnTo>
                    <a:pt x="46" y="27"/>
                  </a:lnTo>
                  <a:lnTo>
                    <a:pt x="67" y="37"/>
                  </a:lnTo>
                  <a:lnTo>
                    <a:pt x="46" y="48"/>
                  </a:lnTo>
                  <a:lnTo>
                    <a:pt x="40" y="72"/>
                  </a:lnTo>
                  <a:lnTo>
                    <a:pt x="24" y="53"/>
                  </a:lnTo>
                  <a:lnTo>
                    <a:pt x="0" y="56"/>
                  </a:lnTo>
                  <a:lnTo>
                    <a:pt x="11" y="3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8" name="Freeform 393"/>
            <p:cNvSpPr>
              <a:spLocks/>
            </p:cNvSpPr>
            <p:nvPr/>
          </p:nvSpPr>
          <p:spPr bwMode="auto">
            <a:xfrm rot="16200000">
              <a:off x="11585825" y="1212791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2 h 112"/>
                <a:gd name="T8" fmla="*/ 118 w 118"/>
                <a:gd name="T9" fmla="*/ 69 h 112"/>
                <a:gd name="T10" fmla="*/ 77 w 118"/>
                <a:gd name="T11" fmla="*/ 77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2"/>
                  </a:lnTo>
                  <a:lnTo>
                    <a:pt x="118" y="69"/>
                  </a:lnTo>
                  <a:lnTo>
                    <a:pt x="77" y="77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09" name="Freeform 394"/>
            <p:cNvSpPr>
              <a:spLocks/>
            </p:cNvSpPr>
            <p:nvPr/>
          </p:nvSpPr>
          <p:spPr bwMode="auto">
            <a:xfrm rot="16200000">
              <a:off x="5263275" y="1583843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8 w 117"/>
                <a:gd name="T3" fmla="*/ 21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9 h 112"/>
                <a:gd name="T10" fmla="*/ 77 w 117"/>
                <a:gd name="T11" fmla="*/ 74 h 112"/>
                <a:gd name="T12" fmla="*/ 61 w 117"/>
                <a:gd name="T13" fmla="*/ 112 h 112"/>
                <a:gd name="T14" fmla="*/ 42 w 117"/>
                <a:gd name="T15" fmla="*/ 77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8" y="21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9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2" y="77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0" name="Freeform 395"/>
            <p:cNvSpPr>
              <a:spLocks/>
            </p:cNvSpPr>
            <p:nvPr/>
          </p:nvSpPr>
          <p:spPr bwMode="auto">
            <a:xfrm rot="16200000">
              <a:off x="768219" y="72434"/>
              <a:ext cx="256798" cy="243741"/>
            </a:xfrm>
            <a:custGeom>
              <a:avLst/>
              <a:gdLst>
                <a:gd name="T0" fmla="*/ 19 w 118"/>
                <a:gd name="T1" fmla="*/ 2 h 112"/>
                <a:gd name="T2" fmla="*/ 56 w 118"/>
                <a:gd name="T3" fmla="*/ 21 h 112"/>
                <a:gd name="T4" fmla="*/ 91 w 118"/>
                <a:gd name="T5" fmla="*/ 0 h 112"/>
                <a:gd name="T6" fmla="*/ 86 w 118"/>
                <a:gd name="T7" fmla="*/ 40 h 112"/>
                <a:gd name="T8" fmla="*/ 118 w 118"/>
                <a:gd name="T9" fmla="*/ 69 h 112"/>
                <a:gd name="T10" fmla="*/ 78 w 118"/>
                <a:gd name="T11" fmla="*/ 75 h 112"/>
                <a:gd name="T12" fmla="*/ 59 w 118"/>
                <a:gd name="T13" fmla="*/ 112 h 112"/>
                <a:gd name="T14" fmla="*/ 40 w 118"/>
                <a:gd name="T15" fmla="*/ 77 h 112"/>
                <a:gd name="T16" fmla="*/ 0 w 118"/>
                <a:gd name="T17" fmla="*/ 72 h 112"/>
                <a:gd name="T18" fmla="*/ 27 w 118"/>
                <a:gd name="T19" fmla="*/ 42 h 112"/>
                <a:gd name="T20" fmla="*/ 19 w 118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8" y="69"/>
                  </a:lnTo>
                  <a:lnTo>
                    <a:pt x="78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2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1" name="Freeform 396"/>
            <p:cNvSpPr>
              <a:spLocks/>
            </p:cNvSpPr>
            <p:nvPr/>
          </p:nvSpPr>
          <p:spPr bwMode="auto">
            <a:xfrm rot="16200000">
              <a:off x="240477" y="4317220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9 w 117"/>
                <a:gd name="T3" fmla="*/ 18 h 112"/>
                <a:gd name="T4" fmla="*/ 93 w 117"/>
                <a:gd name="T5" fmla="*/ 0 h 112"/>
                <a:gd name="T6" fmla="*/ 88 w 117"/>
                <a:gd name="T7" fmla="*/ 40 h 112"/>
                <a:gd name="T8" fmla="*/ 117 w 117"/>
                <a:gd name="T9" fmla="*/ 66 h 112"/>
                <a:gd name="T10" fmla="*/ 77 w 117"/>
                <a:gd name="T11" fmla="*/ 74 h 112"/>
                <a:gd name="T12" fmla="*/ 61 w 117"/>
                <a:gd name="T13" fmla="*/ 112 h 112"/>
                <a:gd name="T14" fmla="*/ 43 w 117"/>
                <a:gd name="T15" fmla="*/ 74 h 112"/>
                <a:gd name="T16" fmla="*/ 0 w 117"/>
                <a:gd name="T17" fmla="*/ 72 h 112"/>
                <a:gd name="T18" fmla="*/ 29 w 117"/>
                <a:gd name="T19" fmla="*/ 42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9" y="18"/>
                  </a:lnTo>
                  <a:lnTo>
                    <a:pt x="93" y="0"/>
                  </a:lnTo>
                  <a:lnTo>
                    <a:pt x="88" y="40"/>
                  </a:lnTo>
                  <a:lnTo>
                    <a:pt x="117" y="66"/>
                  </a:lnTo>
                  <a:lnTo>
                    <a:pt x="77" y="74"/>
                  </a:lnTo>
                  <a:lnTo>
                    <a:pt x="61" y="112"/>
                  </a:lnTo>
                  <a:lnTo>
                    <a:pt x="43" y="74"/>
                  </a:lnTo>
                  <a:lnTo>
                    <a:pt x="0" y="72"/>
                  </a:lnTo>
                  <a:lnTo>
                    <a:pt x="29" y="42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2" name="Freeform 397"/>
            <p:cNvSpPr>
              <a:spLocks/>
            </p:cNvSpPr>
            <p:nvPr/>
          </p:nvSpPr>
          <p:spPr bwMode="auto">
            <a:xfrm rot="16200000">
              <a:off x="2114233" y="622144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3" name="Freeform 398"/>
            <p:cNvSpPr>
              <a:spLocks/>
            </p:cNvSpPr>
            <p:nvPr/>
          </p:nvSpPr>
          <p:spPr bwMode="auto">
            <a:xfrm rot="16200000">
              <a:off x="4553816" y="5834071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4" name="Freeform 399"/>
            <p:cNvSpPr>
              <a:spLocks/>
            </p:cNvSpPr>
            <p:nvPr/>
          </p:nvSpPr>
          <p:spPr bwMode="auto">
            <a:xfrm rot="16200000">
              <a:off x="9810001" y="6483682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19 h 56"/>
                <a:gd name="T4" fmla="*/ 58 w 58"/>
                <a:gd name="T5" fmla="*/ 32 h 56"/>
                <a:gd name="T6" fmla="*/ 37 w 58"/>
                <a:gd name="T7" fmla="*/ 38 h 56"/>
                <a:gd name="T8" fmla="*/ 29 w 58"/>
                <a:gd name="T9" fmla="*/ 56 h 56"/>
                <a:gd name="T10" fmla="*/ 18 w 58"/>
                <a:gd name="T11" fmla="*/ 38 h 56"/>
                <a:gd name="T12" fmla="*/ 0 w 58"/>
                <a:gd name="T13" fmla="*/ 35 h 56"/>
                <a:gd name="T14" fmla="*/ 13 w 58"/>
                <a:gd name="T15" fmla="*/ 22 h 56"/>
                <a:gd name="T16" fmla="*/ 10 w 58"/>
                <a:gd name="T17" fmla="*/ 0 h 56"/>
                <a:gd name="T18" fmla="*/ 26 w 58"/>
                <a:gd name="T19" fmla="*/ 8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19"/>
                  </a:lnTo>
                  <a:lnTo>
                    <a:pt x="58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10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5" name="Freeform 400"/>
            <p:cNvSpPr>
              <a:spLocks/>
            </p:cNvSpPr>
            <p:nvPr/>
          </p:nvSpPr>
          <p:spPr bwMode="auto">
            <a:xfrm rot="16200000">
              <a:off x="6137042" y="5959205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40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40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6" name="Freeform 401"/>
            <p:cNvSpPr>
              <a:spLocks/>
            </p:cNvSpPr>
            <p:nvPr/>
          </p:nvSpPr>
          <p:spPr bwMode="auto">
            <a:xfrm rot="16200000">
              <a:off x="11275709" y="297675"/>
              <a:ext cx="128399" cy="121870"/>
            </a:xfrm>
            <a:custGeom>
              <a:avLst/>
              <a:gdLst>
                <a:gd name="T0" fmla="*/ 46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8 w 59"/>
                <a:gd name="T7" fmla="*/ 37 h 56"/>
                <a:gd name="T8" fmla="*/ 30 w 59"/>
                <a:gd name="T9" fmla="*/ 56 h 56"/>
                <a:gd name="T10" fmla="*/ 19 w 59"/>
                <a:gd name="T11" fmla="*/ 37 h 56"/>
                <a:gd name="T12" fmla="*/ 0 w 59"/>
                <a:gd name="T13" fmla="*/ 34 h 56"/>
                <a:gd name="T14" fmla="*/ 14 w 59"/>
                <a:gd name="T15" fmla="*/ 18 h 56"/>
                <a:gd name="T16" fmla="*/ 11 w 59"/>
                <a:gd name="T17" fmla="*/ 0 h 56"/>
                <a:gd name="T18" fmla="*/ 30 w 59"/>
                <a:gd name="T19" fmla="*/ 8 h 56"/>
                <a:gd name="T20" fmla="*/ 46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6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8" y="37"/>
                  </a:lnTo>
                  <a:lnTo>
                    <a:pt x="30" y="56"/>
                  </a:lnTo>
                  <a:lnTo>
                    <a:pt x="19" y="37"/>
                  </a:lnTo>
                  <a:lnTo>
                    <a:pt x="0" y="34"/>
                  </a:lnTo>
                  <a:lnTo>
                    <a:pt x="14" y="18"/>
                  </a:lnTo>
                  <a:lnTo>
                    <a:pt x="11" y="0"/>
                  </a:lnTo>
                  <a:lnTo>
                    <a:pt x="30" y="8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7" name="Freeform 402"/>
            <p:cNvSpPr>
              <a:spLocks/>
            </p:cNvSpPr>
            <p:nvPr/>
          </p:nvSpPr>
          <p:spPr bwMode="auto">
            <a:xfrm rot="16200000">
              <a:off x="10269191" y="3634964"/>
              <a:ext cx="126223" cy="121870"/>
            </a:xfrm>
            <a:custGeom>
              <a:avLst/>
              <a:gdLst>
                <a:gd name="T0" fmla="*/ 45 w 58"/>
                <a:gd name="T1" fmla="*/ 0 h 56"/>
                <a:gd name="T2" fmla="*/ 42 w 58"/>
                <a:gd name="T3" fmla="*/ 22 h 56"/>
                <a:gd name="T4" fmla="*/ 58 w 58"/>
                <a:gd name="T5" fmla="*/ 35 h 56"/>
                <a:gd name="T6" fmla="*/ 37 w 58"/>
                <a:gd name="T7" fmla="*/ 38 h 56"/>
                <a:gd name="T8" fmla="*/ 29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3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5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5" y="0"/>
                  </a:moveTo>
                  <a:lnTo>
                    <a:pt x="42" y="22"/>
                  </a:lnTo>
                  <a:lnTo>
                    <a:pt x="58" y="35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3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8" name="Freeform 403"/>
            <p:cNvSpPr>
              <a:spLocks/>
            </p:cNvSpPr>
            <p:nvPr/>
          </p:nvSpPr>
          <p:spPr bwMode="auto">
            <a:xfrm rot="16200000">
              <a:off x="10089649" y="4402094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18 h 56"/>
                <a:gd name="T4" fmla="*/ 59 w 59"/>
                <a:gd name="T5" fmla="*/ 32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18 h 56"/>
                <a:gd name="T16" fmla="*/ 11 w 59"/>
                <a:gd name="T17" fmla="*/ 0 h 56"/>
                <a:gd name="T18" fmla="*/ 29 w 59"/>
                <a:gd name="T19" fmla="*/ 8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18"/>
                  </a:lnTo>
                  <a:lnTo>
                    <a:pt x="59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18"/>
                  </a:lnTo>
                  <a:lnTo>
                    <a:pt x="11" y="0"/>
                  </a:lnTo>
                  <a:lnTo>
                    <a:pt x="29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19" name="Freeform 404"/>
            <p:cNvSpPr>
              <a:spLocks/>
            </p:cNvSpPr>
            <p:nvPr/>
          </p:nvSpPr>
          <p:spPr bwMode="auto">
            <a:xfrm rot="16200000">
              <a:off x="11350790" y="6803592"/>
              <a:ext cx="126223" cy="121870"/>
            </a:xfrm>
            <a:custGeom>
              <a:avLst/>
              <a:gdLst>
                <a:gd name="T0" fmla="*/ 48 w 58"/>
                <a:gd name="T1" fmla="*/ 0 h 56"/>
                <a:gd name="T2" fmla="*/ 45 w 58"/>
                <a:gd name="T3" fmla="*/ 22 h 56"/>
                <a:gd name="T4" fmla="*/ 58 w 58"/>
                <a:gd name="T5" fmla="*/ 35 h 56"/>
                <a:gd name="T6" fmla="*/ 40 w 58"/>
                <a:gd name="T7" fmla="*/ 38 h 56"/>
                <a:gd name="T8" fmla="*/ 32 w 58"/>
                <a:gd name="T9" fmla="*/ 56 h 56"/>
                <a:gd name="T10" fmla="*/ 21 w 58"/>
                <a:gd name="T11" fmla="*/ 40 h 56"/>
                <a:gd name="T12" fmla="*/ 0 w 58"/>
                <a:gd name="T13" fmla="*/ 38 h 56"/>
                <a:gd name="T14" fmla="*/ 16 w 58"/>
                <a:gd name="T15" fmla="*/ 22 h 56"/>
                <a:gd name="T16" fmla="*/ 10 w 58"/>
                <a:gd name="T17" fmla="*/ 3 h 56"/>
                <a:gd name="T18" fmla="*/ 29 w 58"/>
                <a:gd name="T19" fmla="*/ 11 h 56"/>
                <a:gd name="T20" fmla="*/ 48 w 58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48" y="0"/>
                  </a:moveTo>
                  <a:lnTo>
                    <a:pt x="45" y="22"/>
                  </a:lnTo>
                  <a:lnTo>
                    <a:pt x="58" y="35"/>
                  </a:lnTo>
                  <a:lnTo>
                    <a:pt x="40" y="38"/>
                  </a:lnTo>
                  <a:lnTo>
                    <a:pt x="32" y="56"/>
                  </a:lnTo>
                  <a:lnTo>
                    <a:pt x="21" y="40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0" y="3"/>
                  </a:lnTo>
                  <a:lnTo>
                    <a:pt x="29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0" name="Freeform 405"/>
            <p:cNvSpPr>
              <a:spLocks/>
            </p:cNvSpPr>
            <p:nvPr/>
          </p:nvSpPr>
          <p:spPr bwMode="auto">
            <a:xfrm rot="16200000">
              <a:off x="9690306" y="5515248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9 h 56"/>
                <a:gd name="T4" fmla="*/ 56 w 56"/>
                <a:gd name="T5" fmla="*/ 32 h 56"/>
                <a:gd name="T6" fmla="*/ 37 w 56"/>
                <a:gd name="T7" fmla="*/ 38 h 56"/>
                <a:gd name="T8" fmla="*/ 29 w 56"/>
                <a:gd name="T9" fmla="*/ 56 h 56"/>
                <a:gd name="T10" fmla="*/ 18 w 56"/>
                <a:gd name="T11" fmla="*/ 38 h 56"/>
                <a:gd name="T12" fmla="*/ 0 w 56"/>
                <a:gd name="T13" fmla="*/ 35 h 56"/>
                <a:gd name="T14" fmla="*/ 13 w 56"/>
                <a:gd name="T15" fmla="*/ 22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9"/>
                  </a:lnTo>
                  <a:lnTo>
                    <a:pt x="56" y="32"/>
                  </a:lnTo>
                  <a:lnTo>
                    <a:pt x="37" y="38"/>
                  </a:lnTo>
                  <a:lnTo>
                    <a:pt x="29" y="56"/>
                  </a:lnTo>
                  <a:lnTo>
                    <a:pt x="18" y="38"/>
                  </a:lnTo>
                  <a:lnTo>
                    <a:pt x="0" y="35"/>
                  </a:lnTo>
                  <a:lnTo>
                    <a:pt x="13" y="22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1" name="Freeform 406"/>
            <p:cNvSpPr>
              <a:spLocks/>
            </p:cNvSpPr>
            <p:nvPr/>
          </p:nvSpPr>
          <p:spPr bwMode="auto">
            <a:xfrm rot="16200000">
              <a:off x="11843712" y="2669794"/>
              <a:ext cx="128399" cy="121870"/>
            </a:xfrm>
            <a:custGeom>
              <a:avLst/>
              <a:gdLst>
                <a:gd name="T0" fmla="*/ 48 w 59"/>
                <a:gd name="T1" fmla="*/ 0 h 56"/>
                <a:gd name="T2" fmla="*/ 46 w 59"/>
                <a:gd name="T3" fmla="*/ 22 h 56"/>
                <a:gd name="T4" fmla="*/ 59 w 59"/>
                <a:gd name="T5" fmla="*/ 35 h 56"/>
                <a:gd name="T6" fmla="*/ 40 w 59"/>
                <a:gd name="T7" fmla="*/ 38 h 56"/>
                <a:gd name="T8" fmla="*/ 30 w 59"/>
                <a:gd name="T9" fmla="*/ 56 h 56"/>
                <a:gd name="T10" fmla="*/ 22 w 59"/>
                <a:gd name="T11" fmla="*/ 38 h 56"/>
                <a:gd name="T12" fmla="*/ 0 w 59"/>
                <a:gd name="T13" fmla="*/ 38 h 56"/>
                <a:gd name="T14" fmla="*/ 16 w 59"/>
                <a:gd name="T15" fmla="*/ 22 h 56"/>
                <a:gd name="T16" fmla="*/ 11 w 59"/>
                <a:gd name="T17" fmla="*/ 3 h 56"/>
                <a:gd name="T18" fmla="*/ 30 w 59"/>
                <a:gd name="T19" fmla="*/ 11 h 56"/>
                <a:gd name="T20" fmla="*/ 48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8" y="0"/>
                  </a:moveTo>
                  <a:lnTo>
                    <a:pt x="46" y="22"/>
                  </a:lnTo>
                  <a:lnTo>
                    <a:pt x="59" y="35"/>
                  </a:lnTo>
                  <a:lnTo>
                    <a:pt x="40" y="38"/>
                  </a:lnTo>
                  <a:lnTo>
                    <a:pt x="30" y="56"/>
                  </a:lnTo>
                  <a:lnTo>
                    <a:pt x="22" y="38"/>
                  </a:lnTo>
                  <a:lnTo>
                    <a:pt x="0" y="38"/>
                  </a:lnTo>
                  <a:lnTo>
                    <a:pt x="16" y="22"/>
                  </a:lnTo>
                  <a:lnTo>
                    <a:pt x="11" y="3"/>
                  </a:lnTo>
                  <a:lnTo>
                    <a:pt x="30" y="1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2" name="Freeform 407"/>
            <p:cNvSpPr>
              <a:spLocks/>
            </p:cNvSpPr>
            <p:nvPr/>
          </p:nvSpPr>
          <p:spPr bwMode="auto">
            <a:xfrm rot="16200000">
              <a:off x="6201242" y="-7000"/>
              <a:ext cx="128399" cy="121870"/>
            </a:xfrm>
            <a:custGeom>
              <a:avLst/>
              <a:gdLst>
                <a:gd name="T0" fmla="*/ 45 w 59"/>
                <a:gd name="T1" fmla="*/ 0 h 56"/>
                <a:gd name="T2" fmla="*/ 43 w 59"/>
                <a:gd name="T3" fmla="*/ 21 h 56"/>
                <a:gd name="T4" fmla="*/ 59 w 59"/>
                <a:gd name="T5" fmla="*/ 34 h 56"/>
                <a:gd name="T6" fmla="*/ 37 w 59"/>
                <a:gd name="T7" fmla="*/ 37 h 56"/>
                <a:gd name="T8" fmla="*/ 29 w 59"/>
                <a:gd name="T9" fmla="*/ 56 h 56"/>
                <a:gd name="T10" fmla="*/ 21 w 59"/>
                <a:gd name="T11" fmla="*/ 37 h 56"/>
                <a:gd name="T12" fmla="*/ 0 w 59"/>
                <a:gd name="T13" fmla="*/ 34 h 56"/>
                <a:gd name="T14" fmla="*/ 13 w 59"/>
                <a:gd name="T15" fmla="*/ 21 h 56"/>
                <a:gd name="T16" fmla="*/ 10 w 59"/>
                <a:gd name="T17" fmla="*/ 0 h 56"/>
                <a:gd name="T18" fmla="*/ 29 w 59"/>
                <a:gd name="T19" fmla="*/ 10 h 56"/>
                <a:gd name="T20" fmla="*/ 45 w 59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45" y="0"/>
                  </a:moveTo>
                  <a:lnTo>
                    <a:pt x="43" y="21"/>
                  </a:lnTo>
                  <a:lnTo>
                    <a:pt x="59" y="34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10" y="0"/>
                  </a:lnTo>
                  <a:lnTo>
                    <a:pt x="29" y="1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3" name="Freeform 408"/>
            <p:cNvSpPr>
              <a:spLocks/>
            </p:cNvSpPr>
            <p:nvPr/>
          </p:nvSpPr>
          <p:spPr bwMode="auto">
            <a:xfrm rot="16200000">
              <a:off x="11912264" y="5654529"/>
              <a:ext cx="121870" cy="121870"/>
            </a:xfrm>
            <a:custGeom>
              <a:avLst/>
              <a:gdLst>
                <a:gd name="T0" fmla="*/ 45 w 56"/>
                <a:gd name="T1" fmla="*/ 0 h 56"/>
                <a:gd name="T2" fmla="*/ 42 w 56"/>
                <a:gd name="T3" fmla="*/ 18 h 56"/>
                <a:gd name="T4" fmla="*/ 56 w 56"/>
                <a:gd name="T5" fmla="*/ 32 h 56"/>
                <a:gd name="T6" fmla="*/ 37 w 56"/>
                <a:gd name="T7" fmla="*/ 37 h 56"/>
                <a:gd name="T8" fmla="*/ 29 w 56"/>
                <a:gd name="T9" fmla="*/ 56 h 56"/>
                <a:gd name="T10" fmla="*/ 18 w 56"/>
                <a:gd name="T11" fmla="*/ 37 h 56"/>
                <a:gd name="T12" fmla="*/ 0 w 56"/>
                <a:gd name="T13" fmla="*/ 34 h 56"/>
                <a:gd name="T14" fmla="*/ 13 w 56"/>
                <a:gd name="T15" fmla="*/ 21 h 56"/>
                <a:gd name="T16" fmla="*/ 8 w 56"/>
                <a:gd name="T17" fmla="*/ 0 h 56"/>
                <a:gd name="T18" fmla="*/ 26 w 56"/>
                <a:gd name="T19" fmla="*/ 8 h 56"/>
                <a:gd name="T20" fmla="*/ 45 w 56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45" y="0"/>
                  </a:moveTo>
                  <a:lnTo>
                    <a:pt x="42" y="18"/>
                  </a:lnTo>
                  <a:lnTo>
                    <a:pt x="56" y="32"/>
                  </a:lnTo>
                  <a:lnTo>
                    <a:pt x="37" y="37"/>
                  </a:lnTo>
                  <a:lnTo>
                    <a:pt x="29" y="56"/>
                  </a:lnTo>
                  <a:lnTo>
                    <a:pt x="18" y="37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8" y="0"/>
                  </a:lnTo>
                  <a:lnTo>
                    <a:pt x="26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4" name="Freeform 409"/>
            <p:cNvSpPr>
              <a:spLocks/>
            </p:cNvSpPr>
            <p:nvPr/>
          </p:nvSpPr>
          <p:spPr bwMode="auto">
            <a:xfrm rot="16200000">
              <a:off x="11571680" y="4530493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4 h 56"/>
                <a:gd name="T4" fmla="*/ 46 w 59"/>
                <a:gd name="T5" fmla="*/ 56 h 56"/>
                <a:gd name="T6" fmla="*/ 30 w 59"/>
                <a:gd name="T7" fmla="*/ 45 h 56"/>
                <a:gd name="T8" fmla="*/ 11 w 59"/>
                <a:gd name="T9" fmla="*/ 53 h 56"/>
                <a:gd name="T10" fmla="*/ 14 w 59"/>
                <a:gd name="T11" fmla="*/ 34 h 56"/>
                <a:gd name="T12" fmla="*/ 0 w 59"/>
                <a:gd name="T13" fmla="*/ 18 h 56"/>
                <a:gd name="T14" fmla="*/ 22 w 59"/>
                <a:gd name="T15" fmla="*/ 18 h 56"/>
                <a:gd name="T16" fmla="*/ 30 w 59"/>
                <a:gd name="T17" fmla="*/ 0 h 56"/>
                <a:gd name="T18" fmla="*/ 38 w 59"/>
                <a:gd name="T19" fmla="*/ 18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4"/>
                  </a:lnTo>
                  <a:lnTo>
                    <a:pt x="46" y="56"/>
                  </a:lnTo>
                  <a:lnTo>
                    <a:pt x="30" y="45"/>
                  </a:lnTo>
                  <a:lnTo>
                    <a:pt x="11" y="53"/>
                  </a:lnTo>
                  <a:lnTo>
                    <a:pt x="14" y="34"/>
                  </a:lnTo>
                  <a:lnTo>
                    <a:pt x="0" y="18"/>
                  </a:lnTo>
                  <a:lnTo>
                    <a:pt x="22" y="18"/>
                  </a:lnTo>
                  <a:lnTo>
                    <a:pt x="30" y="0"/>
                  </a:lnTo>
                  <a:lnTo>
                    <a:pt x="38" y="18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5" name="Freeform 410"/>
            <p:cNvSpPr>
              <a:spLocks/>
            </p:cNvSpPr>
            <p:nvPr/>
          </p:nvSpPr>
          <p:spPr bwMode="auto">
            <a:xfrm rot="16200000">
              <a:off x="10949270" y="2064795"/>
              <a:ext cx="128399" cy="121870"/>
            </a:xfrm>
            <a:custGeom>
              <a:avLst/>
              <a:gdLst>
                <a:gd name="T0" fmla="*/ 59 w 59"/>
                <a:gd name="T1" fmla="*/ 21 h 56"/>
                <a:gd name="T2" fmla="*/ 43 w 59"/>
                <a:gd name="T3" fmla="*/ 35 h 56"/>
                <a:gd name="T4" fmla="*/ 48 w 59"/>
                <a:gd name="T5" fmla="*/ 56 h 56"/>
                <a:gd name="T6" fmla="*/ 29 w 59"/>
                <a:gd name="T7" fmla="*/ 45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1 h 56"/>
                <a:gd name="T14" fmla="*/ 21 w 59"/>
                <a:gd name="T15" fmla="*/ 19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1"/>
                  </a:moveTo>
                  <a:lnTo>
                    <a:pt x="43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6" name="Freeform 411"/>
            <p:cNvSpPr>
              <a:spLocks/>
            </p:cNvSpPr>
            <p:nvPr/>
          </p:nvSpPr>
          <p:spPr bwMode="auto">
            <a:xfrm rot="16200000">
              <a:off x="11832830" y="3716573"/>
              <a:ext cx="128399" cy="121870"/>
            </a:xfrm>
            <a:custGeom>
              <a:avLst/>
              <a:gdLst>
                <a:gd name="T0" fmla="*/ 59 w 59"/>
                <a:gd name="T1" fmla="*/ 24 h 56"/>
                <a:gd name="T2" fmla="*/ 46 w 59"/>
                <a:gd name="T3" fmla="*/ 37 h 56"/>
                <a:gd name="T4" fmla="*/ 48 w 59"/>
                <a:gd name="T5" fmla="*/ 56 h 56"/>
                <a:gd name="T6" fmla="*/ 30 w 59"/>
                <a:gd name="T7" fmla="*/ 48 h 56"/>
                <a:gd name="T8" fmla="*/ 11 w 59"/>
                <a:gd name="T9" fmla="*/ 56 h 56"/>
                <a:gd name="T10" fmla="*/ 16 w 59"/>
                <a:gd name="T11" fmla="*/ 37 h 56"/>
                <a:gd name="T12" fmla="*/ 0 w 59"/>
                <a:gd name="T13" fmla="*/ 21 h 56"/>
                <a:gd name="T14" fmla="*/ 22 w 59"/>
                <a:gd name="T15" fmla="*/ 19 h 56"/>
                <a:gd name="T16" fmla="*/ 32 w 59"/>
                <a:gd name="T17" fmla="*/ 0 h 56"/>
                <a:gd name="T18" fmla="*/ 40 w 59"/>
                <a:gd name="T19" fmla="*/ 19 h 56"/>
                <a:gd name="T20" fmla="*/ 59 w 59"/>
                <a:gd name="T21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4"/>
                  </a:moveTo>
                  <a:lnTo>
                    <a:pt x="46" y="37"/>
                  </a:lnTo>
                  <a:lnTo>
                    <a:pt x="48" y="56"/>
                  </a:lnTo>
                  <a:lnTo>
                    <a:pt x="30" y="48"/>
                  </a:lnTo>
                  <a:lnTo>
                    <a:pt x="11" y="56"/>
                  </a:lnTo>
                  <a:lnTo>
                    <a:pt x="16" y="37"/>
                  </a:lnTo>
                  <a:lnTo>
                    <a:pt x="0" y="21"/>
                  </a:lnTo>
                  <a:lnTo>
                    <a:pt x="22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9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7" name="Freeform 412"/>
            <p:cNvSpPr>
              <a:spLocks/>
            </p:cNvSpPr>
            <p:nvPr/>
          </p:nvSpPr>
          <p:spPr bwMode="auto">
            <a:xfrm rot="16200000">
              <a:off x="10075504" y="200832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7 h 56"/>
                <a:gd name="T4" fmla="*/ 45 w 56"/>
                <a:gd name="T5" fmla="*/ 56 h 56"/>
                <a:gd name="T6" fmla="*/ 26 w 56"/>
                <a:gd name="T7" fmla="*/ 45 h 56"/>
                <a:gd name="T8" fmla="*/ 10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7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10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8" name="Freeform 413"/>
            <p:cNvSpPr>
              <a:spLocks/>
            </p:cNvSpPr>
            <p:nvPr/>
          </p:nvSpPr>
          <p:spPr bwMode="auto">
            <a:xfrm rot="16200000">
              <a:off x="10466142" y="6832971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6 w 59"/>
                <a:gd name="T3" fmla="*/ 35 h 56"/>
                <a:gd name="T4" fmla="*/ 48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6 w 59"/>
                <a:gd name="T11" fmla="*/ 35 h 56"/>
                <a:gd name="T12" fmla="*/ 0 w 59"/>
                <a:gd name="T13" fmla="*/ 22 h 56"/>
                <a:gd name="T14" fmla="*/ 22 w 59"/>
                <a:gd name="T15" fmla="*/ 19 h 56"/>
                <a:gd name="T16" fmla="*/ 30 w 59"/>
                <a:gd name="T17" fmla="*/ 0 h 56"/>
                <a:gd name="T18" fmla="*/ 40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6" y="35"/>
                  </a:lnTo>
                  <a:lnTo>
                    <a:pt x="48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6" y="35"/>
                  </a:lnTo>
                  <a:lnTo>
                    <a:pt x="0" y="22"/>
                  </a:lnTo>
                  <a:lnTo>
                    <a:pt x="22" y="19"/>
                  </a:lnTo>
                  <a:lnTo>
                    <a:pt x="30" y="0"/>
                  </a:lnTo>
                  <a:lnTo>
                    <a:pt x="40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29" name="Freeform 414"/>
            <p:cNvSpPr>
              <a:spLocks/>
            </p:cNvSpPr>
            <p:nvPr/>
          </p:nvSpPr>
          <p:spPr bwMode="auto">
            <a:xfrm rot="16200000">
              <a:off x="11774071" y="419546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6 w 59"/>
                <a:gd name="T5" fmla="*/ 56 h 56"/>
                <a:gd name="T6" fmla="*/ 30 w 59"/>
                <a:gd name="T7" fmla="*/ 46 h 56"/>
                <a:gd name="T8" fmla="*/ 11 w 59"/>
                <a:gd name="T9" fmla="*/ 56 h 56"/>
                <a:gd name="T10" fmla="*/ 14 w 59"/>
                <a:gd name="T11" fmla="*/ 35 h 56"/>
                <a:gd name="T12" fmla="*/ 0 w 59"/>
                <a:gd name="T13" fmla="*/ 22 h 56"/>
                <a:gd name="T14" fmla="*/ 19 w 59"/>
                <a:gd name="T15" fmla="*/ 19 h 56"/>
                <a:gd name="T16" fmla="*/ 30 w 59"/>
                <a:gd name="T17" fmla="*/ 0 h 56"/>
                <a:gd name="T18" fmla="*/ 38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6" y="56"/>
                  </a:lnTo>
                  <a:lnTo>
                    <a:pt x="30" y="46"/>
                  </a:lnTo>
                  <a:lnTo>
                    <a:pt x="11" y="56"/>
                  </a:lnTo>
                  <a:lnTo>
                    <a:pt x="14" y="35"/>
                  </a:lnTo>
                  <a:lnTo>
                    <a:pt x="0" y="22"/>
                  </a:lnTo>
                  <a:lnTo>
                    <a:pt x="19" y="19"/>
                  </a:lnTo>
                  <a:lnTo>
                    <a:pt x="30" y="0"/>
                  </a:lnTo>
                  <a:lnTo>
                    <a:pt x="38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0" name="Freeform 415"/>
            <p:cNvSpPr>
              <a:spLocks/>
            </p:cNvSpPr>
            <p:nvPr/>
          </p:nvSpPr>
          <p:spPr bwMode="auto">
            <a:xfrm rot="16200000">
              <a:off x="5837807" y="356435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30 w 59"/>
                <a:gd name="T7" fmla="*/ 46 h 54"/>
                <a:gd name="T8" fmla="*/ 11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30 w 59"/>
                <a:gd name="T17" fmla="*/ 0 h 54"/>
                <a:gd name="T18" fmla="*/ 38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30" y="46"/>
                  </a:lnTo>
                  <a:lnTo>
                    <a:pt x="11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30" y="0"/>
                  </a:lnTo>
                  <a:lnTo>
                    <a:pt x="38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1" name="Freeform 416"/>
            <p:cNvSpPr>
              <a:spLocks/>
            </p:cNvSpPr>
            <p:nvPr/>
          </p:nvSpPr>
          <p:spPr bwMode="auto">
            <a:xfrm rot="16200000">
              <a:off x="3641965" y="69169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7 w 59"/>
                <a:gd name="T3" fmla="*/ 40 h 56"/>
                <a:gd name="T4" fmla="*/ 27 w 59"/>
                <a:gd name="T5" fmla="*/ 56 h 56"/>
                <a:gd name="T6" fmla="*/ 19 w 59"/>
                <a:gd name="T7" fmla="*/ 38 h 56"/>
                <a:gd name="T8" fmla="*/ 0 w 59"/>
                <a:gd name="T9" fmla="*/ 32 h 56"/>
                <a:gd name="T10" fmla="*/ 16 w 59"/>
                <a:gd name="T11" fmla="*/ 22 h 56"/>
                <a:gd name="T12" fmla="*/ 13 w 59"/>
                <a:gd name="T13" fmla="*/ 0 h 56"/>
                <a:gd name="T14" fmla="*/ 29 w 59"/>
                <a:gd name="T15" fmla="*/ 11 h 56"/>
                <a:gd name="T16" fmla="*/ 48 w 59"/>
                <a:gd name="T17" fmla="*/ 3 h 56"/>
                <a:gd name="T18" fmla="*/ 45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8"/>
                  </a:lnTo>
                  <a:lnTo>
                    <a:pt x="0" y="32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2" name="Freeform 417"/>
            <p:cNvSpPr>
              <a:spLocks/>
            </p:cNvSpPr>
            <p:nvPr/>
          </p:nvSpPr>
          <p:spPr bwMode="auto">
            <a:xfrm rot="16200000">
              <a:off x="1276375" y="604528"/>
              <a:ext cx="128399" cy="121870"/>
            </a:xfrm>
            <a:custGeom>
              <a:avLst/>
              <a:gdLst>
                <a:gd name="T0" fmla="*/ 59 w 59"/>
                <a:gd name="T1" fmla="*/ 38 h 56"/>
                <a:gd name="T2" fmla="*/ 38 w 59"/>
                <a:gd name="T3" fmla="*/ 38 h 56"/>
                <a:gd name="T4" fmla="*/ 27 w 59"/>
                <a:gd name="T5" fmla="*/ 56 h 56"/>
                <a:gd name="T6" fmla="*/ 22 w 59"/>
                <a:gd name="T7" fmla="*/ 38 h 56"/>
                <a:gd name="T8" fmla="*/ 0 w 59"/>
                <a:gd name="T9" fmla="*/ 32 h 56"/>
                <a:gd name="T10" fmla="*/ 16 w 59"/>
                <a:gd name="T11" fmla="*/ 19 h 56"/>
                <a:gd name="T12" fmla="*/ 14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2 h 56"/>
                <a:gd name="T20" fmla="*/ 59 w 59"/>
                <a:gd name="T21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8"/>
                  </a:moveTo>
                  <a:lnTo>
                    <a:pt x="38" y="38"/>
                  </a:lnTo>
                  <a:lnTo>
                    <a:pt x="27" y="56"/>
                  </a:lnTo>
                  <a:lnTo>
                    <a:pt x="22" y="38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4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2"/>
                  </a:lnTo>
                  <a:lnTo>
                    <a:pt x="59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3" name="Freeform 418"/>
            <p:cNvSpPr>
              <a:spLocks/>
            </p:cNvSpPr>
            <p:nvPr/>
          </p:nvSpPr>
          <p:spPr bwMode="auto">
            <a:xfrm rot="16200000">
              <a:off x="1800852" y="357511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7 w 59"/>
                <a:gd name="T3" fmla="*/ 40 h 56"/>
                <a:gd name="T4" fmla="*/ 27 w 59"/>
                <a:gd name="T5" fmla="*/ 56 h 56"/>
                <a:gd name="T6" fmla="*/ 21 w 59"/>
                <a:gd name="T7" fmla="*/ 37 h 56"/>
                <a:gd name="T8" fmla="*/ 0 w 59"/>
                <a:gd name="T9" fmla="*/ 34 h 56"/>
                <a:gd name="T10" fmla="*/ 16 w 59"/>
                <a:gd name="T11" fmla="*/ 21 h 56"/>
                <a:gd name="T12" fmla="*/ 13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5 w 59"/>
                <a:gd name="T19" fmla="*/ 24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21" y="37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5" y="24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4" name="Freeform 419"/>
            <p:cNvSpPr>
              <a:spLocks/>
            </p:cNvSpPr>
            <p:nvPr/>
          </p:nvSpPr>
          <p:spPr bwMode="auto">
            <a:xfrm rot="16200000">
              <a:off x="2430879" y="541514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5" name="Freeform 420"/>
            <p:cNvSpPr>
              <a:spLocks/>
            </p:cNvSpPr>
            <p:nvPr/>
          </p:nvSpPr>
          <p:spPr bwMode="auto">
            <a:xfrm rot="16200000">
              <a:off x="4017369" y="6688251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6" name="Freeform 421"/>
            <p:cNvSpPr>
              <a:spLocks/>
            </p:cNvSpPr>
            <p:nvPr/>
          </p:nvSpPr>
          <p:spPr bwMode="auto">
            <a:xfrm rot="16200000">
              <a:off x="6514623" y="6732864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40 w 59"/>
                <a:gd name="T3" fmla="*/ 40 h 56"/>
                <a:gd name="T4" fmla="*/ 30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9 h 56"/>
                <a:gd name="T12" fmla="*/ 16 w 59"/>
                <a:gd name="T13" fmla="*/ 0 h 56"/>
                <a:gd name="T14" fmla="*/ 32 w 59"/>
                <a:gd name="T15" fmla="*/ 11 h 56"/>
                <a:gd name="T16" fmla="*/ 51 w 59"/>
                <a:gd name="T17" fmla="*/ 3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40" y="40"/>
                  </a:lnTo>
                  <a:lnTo>
                    <a:pt x="30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6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7" name="Freeform 422"/>
            <p:cNvSpPr>
              <a:spLocks/>
            </p:cNvSpPr>
            <p:nvPr/>
          </p:nvSpPr>
          <p:spPr bwMode="auto">
            <a:xfrm rot="16200000">
              <a:off x="242653" y="1564257"/>
              <a:ext cx="128399" cy="121870"/>
            </a:xfrm>
            <a:custGeom>
              <a:avLst/>
              <a:gdLst>
                <a:gd name="T0" fmla="*/ 59 w 59"/>
                <a:gd name="T1" fmla="*/ 37 h 56"/>
                <a:gd name="T2" fmla="*/ 38 w 59"/>
                <a:gd name="T3" fmla="*/ 37 h 56"/>
                <a:gd name="T4" fmla="*/ 27 w 59"/>
                <a:gd name="T5" fmla="*/ 56 h 56"/>
                <a:gd name="T6" fmla="*/ 22 w 59"/>
                <a:gd name="T7" fmla="*/ 37 h 56"/>
                <a:gd name="T8" fmla="*/ 0 w 59"/>
                <a:gd name="T9" fmla="*/ 32 h 56"/>
                <a:gd name="T10" fmla="*/ 16 w 59"/>
                <a:gd name="T11" fmla="*/ 18 h 56"/>
                <a:gd name="T12" fmla="*/ 14 w 59"/>
                <a:gd name="T13" fmla="*/ 0 h 56"/>
                <a:gd name="T14" fmla="*/ 32 w 59"/>
                <a:gd name="T15" fmla="*/ 10 h 56"/>
                <a:gd name="T16" fmla="*/ 51 w 59"/>
                <a:gd name="T17" fmla="*/ 2 h 56"/>
                <a:gd name="T18" fmla="*/ 46 w 59"/>
                <a:gd name="T19" fmla="*/ 21 h 56"/>
                <a:gd name="T20" fmla="*/ 59 w 59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37"/>
                  </a:moveTo>
                  <a:lnTo>
                    <a:pt x="38" y="37"/>
                  </a:lnTo>
                  <a:lnTo>
                    <a:pt x="27" y="56"/>
                  </a:lnTo>
                  <a:lnTo>
                    <a:pt x="22" y="37"/>
                  </a:lnTo>
                  <a:lnTo>
                    <a:pt x="0" y="32"/>
                  </a:lnTo>
                  <a:lnTo>
                    <a:pt x="16" y="18"/>
                  </a:lnTo>
                  <a:lnTo>
                    <a:pt x="14" y="0"/>
                  </a:lnTo>
                  <a:lnTo>
                    <a:pt x="32" y="10"/>
                  </a:lnTo>
                  <a:lnTo>
                    <a:pt x="51" y="2"/>
                  </a:lnTo>
                  <a:lnTo>
                    <a:pt x="46" y="21"/>
                  </a:lnTo>
                  <a:lnTo>
                    <a:pt x="5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8" name="Freeform 423"/>
            <p:cNvSpPr>
              <a:spLocks/>
            </p:cNvSpPr>
            <p:nvPr/>
          </p:nvSpPr>
          <p:spPr bwMode="auto">
            <a:xfrm rot="16200000">
              <a:off x="180630" y="3269353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39" name="Freeform 424"/>
            <p:cNvSpPr>
              <a:spLocks/>
            </p:cNvSpPr>
            <p:nvPr/>
          </p:nvSpPr>
          <p:spPr bwMode="auto">
            <a:xfrm rot="16200000">
              <a:off x="756250" y="3764452"/>
              <a:ext cx="128399" cy="126223"/>
            </a:xfrm>
            <a:custGeom>
              <a:avLst/>
              <a:gdLst>
                <a:gd name="T0" fmla="*/ 59 w 59"/>
                <a:gd name="T1" fmla="*/ 40 h 58"/>
                <a:gd name="T2" fmla="*/ 40 w 59"/>
                <a:gd name="T3" fmla="*/ 40 h 58"/>
                <a:gd name="T4" fmla="*/ 29 w 59"/>
                <a:gd name="T5" fmla="*/ 58 h 58"/>
                <a:gd name="T6" fmla="*/ 21 w 59"/>
                <a:gd name="T7" fmla="*/ 40 h 58"/>
                <a:gd name="T8" fmla="*/ 0 w 59"/>
                <a:gd name="T9" fmla="*/ 34 h 58"/>
                <a:gd name="T10" fmla="*/ 16 w 59"/>
                <a:gd name="T11" fmla="*/ 21 h 58"/>
                <a:gd name="T12" fmla="*/ 16 w 59"/>
                <a:gd name="T13" fmla="*/ 0 h 58"/>
                <a:gd name="T14" fmla="*/ 32 w 59"/>
                <a:gd name="T15" fmla="*/ 13 h 58"/>
                <a:gd name="T16" fmla="*/ 51 w 59"/>
                <a:gd name="T17" fmla="*/ 5 h 58"/>
                <a:gd name="T18" fmla="*/ 45 w 59"/>
                <a:gd name="T19" fmla="*/ 24 h 58"/>
                <a:gd name="T20" fmla="*/ 59 w 59"/>
                <a:gd name="T21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8">
                  <a:moveTo>
                    <a:pt x="59" y="40"/>
                  </a:moveTo>
                  <a:lnTo>
                    <a:pt x="40" y="40"/>
                  </a:lnTo>
                  <a:lnTo>
                    <a:pt x="29" y="58"/>
                  </a:lnTo>
                  <a:lnTo>
                    <a:pt x="21" y="40"/>
                  </a:lnTo>
                  <a:lnTo>
                    <a:pt x="0" y="34"/>
                  </a:lnTo>
                  <a:lnTo>
                    <a:pt x="16" y="21"/>
                  </a:lnTo>
                  <a:lnTo>
                    <a:pt x="16" y="0"/>
                  </a:lnTo>
                  <a:lnTo>
                    <a:pt x="32" y="13"/>
                  </a:lnTo>
                  <a:lnTo>
                    <a:pt x="51" y="5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0" name="Freeform 425"/>
            <p:cNvSpPr>
              <a:spLocks/>
            </p:cNvSpPr>
            <p:nvPr/>
          </p:nvSpPr>
          <p:spPr bwMode="auto">
            <a:xfrm rot="16200000">
              <a:off x="698579" y="6572909"/>
              <a:ext cx="121870" cy="121870"/>
            </a:xfrm>
            <a:custGeom>
              <a:avLst/>
              <a:gdLst>
                <a:gd name="T0" fmla="*/ 56 w 56"/>
                <a:gd name="T1" fmla="*/ 37 h 56"/>
                <a:gd name="T2" fmla="*/ 37 w 56"/>
                <a:gd name="T3" fmla="*/ 40 h 56"/>
                <a:gd name="T4" fmla="*/ 27 w 56"/>
                <a:gd name="T5" fmla="*/ 56 h 56"/>
                <a:gd name="T6" fmla="*/ 19 w 56"/>
                <a:gd name="T7" fmla="*/ 37 h 56"/>
                <a:gd name="T8" fmla="*/ 0 w 56"/>
                <a:gd name="T9" fmla="*/ 32 h 56"/>
                <a:gd name="T10" fmla="*/ 16 w 56"/>
                <a:gd name="T11" fmla="*/ 19 h 56"/>
                <a:gd name="T12" fmla="*/ 13 w 56"/>
                <a:gd name="T13" fmla="*/ 0 h 56"/>
                <a:gd name="T14" fmla="*/ 29 w 56"/>
                <a:gd name="T15" fmla="*/ 11 h 56"/>
                <a:gd name="T16" fmla="*/ 48 w 56"/>
                <a:gd name="T17" fmla="*/ 3 h 56"/>
                <a:gd name="T18" fmla="*/ 43 w 56"/>
                <a:gd name="T19" fmla="*/ 21 h 56"/>
                <a:gd name="T20" fmla="*/ 56 w 56"/>
                <a:gd name="T21" fmla="*/ 3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37"/>
                  </a:moveTo>
                  <a:lnTo>
                    <a:pt x="37" y="40"/>
                  </a:lnTo>
                  <a:lnTo>
                    <a:pt x="27" y="56"/>
                  </a:lnTo>
                  <a:lnTo>
                    <a:pt x="19" y="3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3" y="21"/>
                  </a:lnTo>
                  <a:lnTo>
                    <a:pt x="56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1" name="Freeform 426"/>
            <p:cNvSpPr>
              <a:spLocks/>
            </p:cNvSpPr>
            <p:nvPr/>
          </p:nvSpPr>
          <p:spPr bwMode="auto">
            <a:xfrm rot="16200000">
              <a:off x="9903580" y="4925483"/>
              <a:ext cx="126223" cy="121870"/>
            </a:xfrm>
            <a:custGeom>
              <a:avLst/>
              <a:gdLst>
                <a:gd name="T0" fmla="*/ 58 w 58"/>
                <a:gd name="T1" fmla="*/ 21 h 56"/>
                <a:gd name="T2" fmla="*/ 45 w 58"/>
                <a:gd name="T3" fmla="*/ 35 h 56"/>
                <a:gd name="T4" fmla="*/ 48 w 58"/>
                <a:gd name="T5" fmla="*/ 56 h 56"/>
                <a:gd name="T6" fmla="*/ 29 w 58"/>
                <a:gd name="T7" fmla="*/ 45 h 56"/>
                <a:gd name="T8" fmla="*/ 10 w 58"/>
                <a:gd name="T9" fmla="*/ 56 h 56"/>
                <a:gd name="T10" fmla="*/ 16 w 58"/>
                <a:gd name="T11" fmla="*/ 35 h 56"/>
                <a:gd name="T12" fmla="*/ 0 w 58"/>
                <a:gd name="T13" fmla="*/ 21 h 56"/>
                <a:gd name="T14" fmla="*/ 21 w 58"/>
                <a:gd name="T15" fmla="*/ 19 h 56"/>
                <a:gd name="T16" fmla="*/ 32 w 58"/>
                <a:gd name="T17" fmla="*/ 0 h 56"/>
                <a:gd name="T18" fmla="*/ 40 w 58"/>
                <a:gd name="T19" fmla="*/ 19 h 56"/>
                <a:gd name="T20" fmla="*/ 58 w 58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6">
                  <a:moveTo>
                    <a:pt x="58" y="21"/>
                  </a:moveTo>
                  <a:lnTo>
                    <a:pt x="45" y="35"/>
                  </a:lnTo>
                  <a:lnTo>
                    <a:pt x="48" y="56"/>
                  </a:lnTo>
                  <a:lnTo>
                    <a:pt x="29" y="45"/>
                  </a:lnTo>
                  <a:lnTo>
                    <a:pt x="10" y="56"/>
                  </a:lnTo>
                  <a:lnTo>
                    <a:pt x="16" y="35"/>
                  </a:lnTo>
                  <a:lnTo>
                    <a:pt x="0" y="21"/>
                  </a:lnTo>
                  <a:lnTo>
                    <a:pt x="21" y="19"/>
                  </a:lnTo>
                  <a:lnTo>
                    <a:pt x="32" y="0"/>
                  </a:lnTo>
                  <a:lnTo>
                    <a:pt x="40" y="19"/>
                  </a:lnTo>
                  <a:lnTo>
                    <a:pt x="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2" name="Freeform 427"/>
            <p:cNvSpPr>
              <a:spLocks/>
            </p:cNvSpPr>
            <p:nvPr/>
          </p:nvSpPr>
          <p:spPr bwMode="auto">
            <a:xfrm rot="16200000">
              <a:off x="10906833" y="4364009"/>
              <a:ext cx="121870" cy="121870"/>
            </a:xfrm>
            <a:custGeom>
              <a:avLst/>
              <a:gdLst>
                <a:gd name="T0" fmla="*/ 56 w 56"/>
                <a:gd name="T1" fmla="*/ 21 h 56"/>
                <a:gd name="T2" fmla="*/ 42 w 56"/>
                <a:gd name="T3" fmla="*/ 34 h 56"/>
                <a:gd name="T4" fmla="*/ 45 w 56"/>
                <a:gd name="T5" fmla="*/ 56 h 56"/>
                <a:gd name="T6" fmla="*/ 26 w 56"/>
                <a:gd name="T7" fmla="*/ 45 h 56"/>
                <a:gd name="T8" fmla="*/ 8 w 56"/>
                <a:gd name="T9" fmla="*/ 56 h 56"/>
                <a:gd name="T10" fmla="*/ 13 w 56"/>
                <a:gd name="T11" fmla="*/ 34 h 56"/>
                <a:gd name="T12" fmla="*/ 0 w 56"/>
                <a:gd name="T13" fmla="*/ 21 h 56"/>
                <a:gd name="T14" fmla="*/ 18 w 56"/>
                <a:gd name="T15" fmla="*/ 18 h 56"/>
                <a:gd name="T16" fmla="*/ 29 w 56"/>
                <a:gd name="T17" fmla="*/ 0 h 56"/>
                <a:gd name="T18" fmla="*/ 37 w 56"/>
                <a:gd name="T19" fmla="*/ 18 h 56"/>
                <a:gd name="T20" fmla="*/ 56 w 56"/>
                <a:gd name="T21" fmla="*/ 2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6">
                  <a:moveTo>
                    <a:pt x="56" y="21"/>
                  </a:moveTo>
                  <a:lnTo>
                    <a:pt x="42" y="34"/>
                  </a:lnTo>
                  <a:lnTo>
                    <a:pt x="45" y="56"/>
                  </a:lnTo>
                  <a:lnTo>
                    <a:pt x="26" y="45"/>
                  </a:lnTo>
                  <a:lnTo>
                    <a:pt x="8" y="56"/>
                  </a:lnTo>
                  <a:lnTo>
                    <a:pt x="13" y="34"/>
                  </a:lnTo>
                  <a:lnTo>
                    <a:pt x="0" y="21"/>
                  </a:lnTo>
                  <a:lnTo>
                    <a:pt x="18" y="18"/>
                  </a:lnTo>
                  <a:lnTo>
                    <a:pt x="29" y="0"/>
                  </a:lnTo>
                  <a:lnTo>
                    <a:pt x="37" y="18"/>
                  </a:lnTo>
                  <a:lnTo>
                    <a:pt x="5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3" name="Freeform 428"/>
            <p:cNvSpPr>
              <a:spLocks/>
            </p:cNvSpPr>
            <p:nvPr/>
          </p:nvSpPr>
          <p:spPr bwMode="auto">
            <a:xfrm rot="16200000">
              <a:off x="9841556" y="2345532"/>
              <a:ext cx="128399" cy="117518"/>
            </a:xfrm>
            <a:custGeom>
              <a:avLst/>
              <a:gdLst>
                <a:gd name="T0" fmla="*/ 59 w 59"/>
                <a:gd name="T1" fmla="*/ 22 h 54"/>
                <a:gd name="T2" fmla="*/ 43 w 59"/>
                <a:gd name="T3" fmla="*/ 35 h 54"/>
                <a:gd name="T4" fmla="*/ 48 w 59"/>
                <a:gd name="T5" fmla="*/ 54 h 54"/>
                <a:gd name="T6" fmla="*/ 29 w 59"/>
                <a:gd name="T7" fmla="*/ 46 h 54"/>
                <a:gd name="T8" fmla="*/ 10 w 59"/>
                <a:gd name="T9" fmla="*/ 54 h 54"/>
                <a:gd name="T10" fmla="*/ 13 w 59"/>
                <a:gd name="T11" fmla="*/ 35 h 54"/>
                <a:gd name="T12" fmla="*/ 0 w 59"/>
                <a:gd name="T13" fmla="*/ 19 h 54"/>
                <a:gd name="T14" fmla="*/ 21 w 59"/>
                <a:gd name="T15" fmla="*/ 16 h 54"/>
                <a:gd name="T16" fmla="*/ 29 w 59"/>
                <a:gd name="T17" fmla="*/ 0 h 54"/>
                <a:gd name="T18" fmla="*/ 37 w 59"/>
                <a:gd name="T19" fmla="*/ 16 h 54"/>
                <a:gd name="T20" fmla="*/ 59 w 59"/>
                <a:gd name="T21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4">
                  <a:moveTo>
                    <a:pt x="59" y="22"/>
                  </a:moveTo>
                  <a:lnTo>
                    <a:pt x="43" y="35"/>
                  </a:lnTo>
                  <a:lnTo>
                    <a:pt x="48" y="54"/>
                  </a:lnTo>
                  <a:lnTo>
                    <a:pt x="29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21" y="16"/>
                  </a:lnTo>
                  <a:lnTo>
                    <a:pt x="29" y="0"/>
                  </a:lnTo>
                  <a:lnTo>
                    <a:pt x="37" y="16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4" name="Freeform 429"/>
            <p:cNvSpPr>
              <a:spLocks/>
            </p:cNvSpPr>
            <p:nvPr/>
          </p:nvSpPr>
          <p:spPr bwMode="auto">
            <a:xfrm rot="16200000">
              <a:off x="9227852" y="5779664"/>
              <a:ext cx="128399" cy="121870"/>
            </a:xfrm>
            <a:custGeom>
              <a:avLst/>
              <a:gdLst>
                <a:gd name="T0" fmla="*/ 59 w 59"/>
                <a:gd name="T1" fmla="*/ 22 h 56"/>
                <a:gd name="T2" fmla="*/ 43 w 59"/>
                <a:gd name="T3" fmla="*/ 35 h 56"/>
                <a:gd name="T4" fmla="*/ 45 w 59"/>
                <a:gd name="T5" fmla="*/ 56 h 56"/>
                <a:gd name="T6" fmla="*/ 27 w 59"/>
                <a:gd name="T7" fmla="*/ 46 h 56"/>
                <a:gd name="T8" fmla="*/ 10 w 59"/>
                <a:gd name="T9" fmla="*/ 54 h 56"/>
                <a:gd name="T10" fmla="*/ 13 w 59"/>
                <a:gd name="T11" fmla="*/ 35 h 56"/>
                <a:gd name="T12" fmla="*/ 0 w 59"/>
                <a:gd name="T13" fmla="*/ 19 h 56"/>
                <a:gd name="T14" fmla="*/ 19 w 59"/>
                <a:gd name="T15" fmla="*/ 16 h 56"/>
                <a:gd name="T16" fmla="*/ 29 w 59"/>
                <a:gd name="T17" fmla="*/ 0 h 56"/>
                <a:gd name="T18" fmla="*/ 37 w 59"/>
                <a:gd name="T19" fmla="*/ 19 h 56"/>
                <a:gd name="T20" fmla="*/ 59 w 59"/>
                <a:gd name="T21" fmla="*/ 2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6">
                  <a:moveTo>
                    <a:pt x="59" y="22"/>
                  </a:moveTo>
                  <a:lnTo>
                    <a:pt x="43" y="35"/>
                  </a:lnTo>
                  <a:lnTo>
                    <a:pt x="45" y="56"/>
                  </a:lnTo>
                  <a:lnTo>
                    <a:pt x="27" y="46"/>
                  </a:lnTo>
                  <a:lnTo>
                    <a:pt x="10" y="54"/>
                  </a:lnTo>
                  <a:lnTo>
                    <a:pt x="13" y="35"/>
                  </a:lnTo>
                  <a:lnTo>
                    <a:pt x="0" y="19"/>
                  </a:lnTo>
                  <a:lnTo>
                    <a:pt x="19" y="16"/>
                  </a:lnTo>
                  <a:lnTo>
                    <a:pt x="29" y="0"/>
                  </a:lnTo>
                  <a:lnTo>
                    <a:pt x="37" y="19"/>
                  </a:lnTo>
                  <a:lnTo>
                    <a:pt x="59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5" name="Freeform 430"/>
            <p:cNvSpPr>
              <a:spLocks/>
            </p:cNvSpPr>
            <p:nvPr/>
          </p:nvSpPr>
          <p:spPr bwMode="auto">
            <a:xfrm rot="16200000">
              <a:off x="9382366" y="328143"/>
              <a:ext cx="256798" cy="245917"/>
            </a:xfrm>
            <a:custGeom>
              <a:avLst/>
              <a:gdLst>
                <a:gd name="T0" fmla="*/ 59 w 118"/>
                <a:gd name="T1" fmla="*/ 0 h 113"/>
                <a:gd name="T2" fmla="*/ 75 w 118"/>
                <a:gd name="T3" fmla="*/ 38 h 113"/>
                <a:gd name="T4" fmla="*/ 118 w 118"/>
                <a:gd name="T5" fmla="*/ 43 h 113"/>
                <a:gd name="T6" fmla="*/ 88 w 118"/>
                <a:gd name="T7" fmla="*/ 72 h 113"/>
                <a:gd name="T8" fmla="*/ 94 w 118"/>
                <a:gd name="T9" fmla="*/ 113 h 113"/>
                <a:gd name="T10" fmla="*/ 59 w 118"/>
                <a:gd name="T11" fmla="*/ 94 h 113"/>
                <a:gd name="T12" fmla="*/ 21 w 118"/>
                <a:gd name="T13" fmla="*/ 113 h 113"/>
                <a:gd name="T14" fmla="*/ 30 w 118"/>
                <a:gd name="T15" fmla="*/ 72 h 113"/>
                <a:gd name="T16" fmla="*/ 0 w 118"/>
                <a:gd name="T17" fmla="*/ 43 h 113"/>
                <a:gd name="T18" fmla="*/ 40 w 118"/>
                <a:gd name="T19" fmla="*/ 38 h 113"/>
                <a:gd name="T20" fmla="*/ 59 w 118"/>
                <a:gd name="T21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59" y="0"/>
                  </a:moveTo>
                  <a:lnTo>
                    <a:pt x="75" y="38"/>
                  </a:lnTo>
                  <a:lnTo>
                    <a:pt x="118" y="43"/>
                  </a:lnTo>
                  <a:lnTo>
                    <a:pt x="88" y="72"/>
                  </a:lnTo>
                  <a:lnTo>
                    <a:pt x="94" y="113"/>
                  </a:lnTo>
                  <a:lnTo>
                    <a:pt x="59" y="94"/>
                  </a:lnTo>
                  <a:lnTo>
                    <a:pt x="21" y="113"/>
                  </a:lnTo>
                  <a:lnTo>
                    <a:pt x="30" y="72"/>
                  </a:lnTo>
                  <a:lnTo>
                    <a:pt x="0" y="43"/>
                  </a:lnTo>
                  <a:lnTo>
                    <a:pt x="40" y="3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6" name="Freeform 431"/>
            <p:cNvSpPr>
              <a:spLocks/>
            </p:cNvSpPr>
            <p:nvPr/>
          </p:nvSpPr>
          <p:spPr bwMode="auto">
            <a:xfrm rot="16200000">
              <a:off x="5248042" y="5237777"/>
              <a:ext cx="256798" cy="250269"/>
            </a:xfrm>
            <a:custGeom>
              <a:avLst/>
              <a:gdLst>
                <a:gd name="T0" fmla="*/ 32 w 118"/>
                <a:gd name="T1" fmla="*/ 0 h 115"/>
                <a:gd name="T2" fmla="*/ 67 w 118"/>
                <a:gd name="T3" fmla="*/ 24 h 115"/>
                <a:gd name="T4" fmla="*/ 104 w 118"/>
                <a:gd name="T5" fmla="*/ 10 h 115"/>
                <a:gd name="T6" fmla="*/ 91 w 118"/>
                <a:gd name="T7" fmla="*/ 48 h 115"/>
                <a:gd name="T8" fmla="*/ 118 w 118"/>
                <a:gd name="T9" fmla="*/ 80 h 115"/>
                <a:gd name="T10" fmla="*/ 78 w 118"/>
                <a:gd name="T11" fmla="*/ 82 h 115"/>
                <a:gd name="T12" fmla="*/ 54 w 118"/>
                <a:gd name="T13" fmla="*/ 115 h 115"/>
                <a:gd name="T14" fmla="*/ 40 w 118"/>
                <a:gd name="T15" fmla="*/ 77 h 115"/>
                <a:gd name="T16" fmla="*/ 0 w 118"/>
                <a:gd name="T17" fmla="*/ 66 h 115"/>
                <a:gd name="T18" fmla="*/ 35 w 118"/>
                <a:gd name="T19" fmla="*/ 42 h 115"/>
                <a:gd name="T20" fmla="*/ 32 w 118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5">
                  <a:moveTo>
                    <a:pt x="32" y="0"/>
                  </a:moveTo>
                  <a:lnTo>
                    <a:pt x="67" y="24"/>
                  </a:lnTo>
                  <a:lnTo>
                    <a:pt x="104" y="10"/>
                  </a:lnTo>
                  <a:lnTo>
                    <a:pt x="91" y="48"/>
                  </a:lnTo>
                  <a:lnTo>
                    <a:pt x="118" y="80"/>
                  </a:lnTo>
                  <a:lnTo>
                    <a:pt x="78" y="82"/>
                  </a:lnTo>
                  <a:lnTo>
                    <a:pt x="54" y="115"/>
                  </a:lnTo>
                  <a:lnTo>
                    <a:pt x="40" y="77"/>
                  </a:lnTo>
                  <a:lnTo>
                    <a:pt x="0" y="66"/>
                  </a:lnTo>
                  <a:lnTo>
                    <a:pt x="35" y="4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7" name="Freeform 432"/>
            <p:cNvSpPr>
              <a:spLocks/>
            </p:cNvSpPr>
            <p:nvPr/>
          </p:nvSpPr>
          <p:spPr bwMode="auto">
            <a:xfrm rot="16200000">
              <a:off x="2157758" y="1002783"/>
              <a:ext cx="250269" cy="248093"/>
            </a:xfrm>
            <a:custGeom>
              <a:avLst/>
              <a:gdLst>
                <a:gd name="T0" fmla="*/ 29 w 115"/>
                <a:gd name="T1" fmla="*/ 0 h 114"/>
                <a:gd name="T2" fmla="*/ 64 w 115"/>
                <a:gd name="T3" fmla="*/ 21 h 114"/>
                <a:gd name="T4" fmla="*/ 101 w 115"/>
                <a:gd name="T5" fmla="*/ 8 h 114"/>
                <a:gd name="T6" fmla="*/ 91 w 115"/>
                <a:gd name="T7" fmla="*/ 48 h 114"/>
                <a:gd name="T8" fmla="*/ 115 w 115"/>
                <a:gd name="T9" fmla="*/ 80 h 114"/>
                <a:gd name="T10" fmla="*/ 75 w 115"/>
                <a:gd name="T11" fmla="*/ 80 h 114"/>
                <a:gd name="T12" fmla="*/ 53 w 115"/>
                <a:gd name="T13" fmla="*/ 114 h 114"/>
                <a:gd name="T14" fmla="*/ 40 w 115"/>
                <a:gd name="T15" fmla="*/ 74 h 114"/>
                <a:gd name="T16" fmla="*/ 0 w 115"/>
                <a:gd name="T17" fmla="*/ 64 h 114"/>
                <a:gd name="T18" fmla="*/ 32 w 115"/>
                <a:gd name="T19" fmla="*/ 40 h 114"/>
                <a:gd name="T20" fmla="*/ 29 w 115"/>
                <a:gd name="T2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4">
                  <a:moveTo>
                    <a:pt x="29" y="0"/>
                  </a:moveTo>
                  <a:lnTo>
                    <a:pt x="64" y="21"/>
                  </a:lnTo>
                  <a:lnTo>
                    <a:pt x="101" y="8"/>
                  </a:lnTo>
                  <a:lnTo>
                    <a:pt x="91" y="48"/>
                  </a:lnTo>
                  <a:lnTo>
                    <a:pt x="115" y="80"/>
                  </a:lnTo>
                  <a:lnTo>
                    <a:pt x="75" y="80"/>
                  </a:lnTo>
                  <a:lnTo>
                    <a:pt x="53" y="114"/>
                  </a:lnTo>
                  <a:lnTo>
                    <a:pt x="40" y="74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8" name="Freeform 433"/>
            <p:cNvSpPr>
              <a:spLocks/>
            </p:cNvSpPr>
            <p:nvPr/>
          </p:nvSpPr>
          <p:spPr bwMode="auto">
            <a:xfrm rot="16200000">
              <a:off x="772572" y="2731818"/>
              <a:ext cx="254622" cy="250269"/>
            </a:xfrm>
            <a:custGeom>
              <a:avLst/>
              <a:gdLst>
                <a:gd name="T0" fmla="*/ 32 w 117"/>
                <a:gd name="T1" fmla="*/ 0 h 115"/>
                <a:gd name="T2" fmla="*/ 64 w 117"/>
                <a:gd name="T3" fmla="*/ 24 h 115"/>
                <a:gd name="T4" fmla="*/ 104 w 117"/>
                <a:gd name="T5" fmla="*/ 8 h 115"/>
                <a:gd name="T6" fmla="*/ 90 w 117"/>
                <a:gd name="T7" fmla="*/ 48 h 115"/>
                <a:gd name="T8" fmla="*/ 117 w 117"/>
                <a:gd name="T9" fmla="*/ 80 h 115"/>
                <a:gd name="T10" fmla="*/ 74 w 117"/>
                <a:gd name="T11" fmla="*/ 80 h 115"/>
                <a:gd name="T12" fmla="*/ 53 w 117"/>
                <a:gd name="T13" fmla="*/ 115 h 115"/>
                <a:gd name="T14" fmla="*/ 40 w 117"/>
                <a:gd name="T15" fmla="*/ 75 h 115"/>
                <a:gd name="T16" fmla="*/ 0 w 117"/>
                <a:gd name="T17" fmla="*/ 64 h 115"/>
                <a:gd name="T18" fmla="*/ 32 w 117"/>
                <a:gd name="T19" fmla="*/ 40 h 115"/>
                <a:gd name="T20" fmla="*/ 32 w 117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5">
                  <a:moveTo>
                    <a:pt x="32" y="0"/>
                  </a:moveTo>
                  <a:lnTo>
                    <a:pt x="64" y="24"/>
                  </a:lnTo>
                  <a:lnTo>
                    <a:pt x="104" y="8"/>
                  </a:lnTo>
                  <a:lnTo>
                    <a:pt x="90" y="48"/>
                  </a:lnTo>
                  <a:lnTo>
                    <a:pt x="117" y="80"/>
                  </a:lnTo>
                  <a:lnTo>
                    <a:pt x="74" y="80"/>
                  </a:lnTo>
                  <a:lnTo>
                    <a:pt x="53" y="115"/>
                  </a:lnTo>
                  <a:lnTo>
                    <a:pt x="40" y="75"/>
                  </a:lnTo>
                  <a:lnTo>
                    <a:pt x="0" y="64"/>
                  </a:lnTo>
                  <a:lnTo>
                    <a:pt x="32" y="4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49" name="Freeform 434"/>
            <p:cNvSpPr>
              <a:spLocks/>
            </p:cNvSpPr>
            <p:nvPr/>
          </p:nvSpPr>
          <p:spPr bwMode="auto">
            <a:xfrm rot="16200000">
              <a:off x="1273110" y="6218180"/>
              <a:ext cx="250269" cy="250269"/>
            </a:xfrm>
            <a:custGeom>
              <a:avLst/>
              <a:gdLst>
                <a:gd name="T0" fmla="*/ 30 w 115"/>
                <a:gd name="T1" fmla="*/ 0 h 115"/>
                <a:gd name="T2" fmla="*/ 64 w 115"/>
                <a:gd name="T3" fmla="*/ 25 h 115"/>
                <a:gd name="T4" fmla="*/ 102 w 115"/>
                <a:gd name="T5" fmla="*/ 11 h 115"/>
                <a:gd name="T6" fmla="*/ 91 w 115"/>
                <a:gd name="T7" fmla="*/ 49 h 115"/>
                <a:gd name="T8" fmla="*/ 115 w 115"/>
                <a:gd name="T9" fmla="*/ 81 h 115"/>
                <a:gd name="T10" fmla="*/ 75 w 115"/>
                <a:gd name="T11" fmla="*/ 83 h 115"/>
                <a:gd name="T12" fmla="*/ 54 w 115"/>
                <a:gd name="T13" fmla="*/ 115 h 115"/>
                <a:gd name="T14" fmla="*/ 40 w 115"/>
                <a:gd name="T15" fmla="*/ 78 h 115"/>
                <a:gd name="T16" fmla="*/ 0 w 115"/>
                <a:gd name="T17" fmla="*/ 67 h 115"/>
                <a:gd name="T18" fmla="*/ 32 w 115"/>
                <a:gd name="T19" fmla="*/ 43 h 115"/>
                <a:gd name="T20" fmla="*/ 30 w 115"/>
                <a:gd name="T2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5">
                  <a:moveTo>
                    <a:pt x="30" y="0"/>
                  </a:moveTo>
                  <a:lnTo>
                    <a:pt x="64" y="25"/>
                  </a:lnTo>
                  <a:lnTo>
                    <a:pt x="102" y="11"/>
                  </a:lnTo>
                  <a:lnTo>
                    <a:pt x="91" y="49"/>
                  </a:lnTo>
                  <a:lnTo>
                    <a:pt x="115" y="81"/>
                  </a:lnTo>
                  <a:lnTo>
                    <a:pt x="75" y="83"/>
                  </a:lnTo>
                  <a:lnTo>
                    <a:pt x="54" y="115"/>
                  </a:lnTo>
                  <a:lnTo>
                    <a:pt x="40" y="78"/>
                  </a:lnTo>
                  <a:lnTo>
                    <a:pt x="0" y="67"/>
                  </a:lnTo>
                  <a:lnTo>
                    <a:pt x="32" y="4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0" name="Freeform 435"/>
            <p:cNvSpPr>
              <a:spLocks/>
            </p:cNvSpPr>
            <p:nvPr/>
          </p:nvSpPr>
          <p:spPr bwMode="auto">
            <a:xfrm rot="16200000">
              <a:off x="11643496" y="6386839"/>
              <a:ext cx="256798" cy="245917"/>
            </a:xfrm>
            <a:custGeom>
              <a:avLst/>
              <a:gdLst>
                <a:gd name="T0" fmla="*/ 19 w 118"/>
                <a:gd name="T1" fmla="*/ 3 h 113"/>
                <a:gd name="T2" fmla="*/ 56 w 118"/>
                <a:gd name="T3" fmla="*/ 22 h 113"/>
                <a:gd name="T4" fmla="*/ 91 w 118"/>
                <a:gd name="T5" fmla="*/ 0 h 113"/>
                <a:gd name="T6" fmla="*/ 86 w 118"/>
                <a:gd name="T7" fmla="*/ 41 h 113"/>
                <a:gd name="T8" fmla="*/ 118 w 118"/>
                <a:gd name="T9" fmla="*/ 67 h 113"/>
                <a:gd name="T10" fmla="*/ 78 w 118"/>
                <a:gd name="T11" fmla="*/ 75 h 113"/>
                <a:gd name="T12" fmla="*/ 59 w 118"/>
                <a:gd name="T13" fmla="*/ 113 h 113"/>
                <a:gd name="T14" fmla="*/ 40 w 118"/>
                <a:gd name="T15" fmla="*/ 78 h 113"/>
                <a:gd name="T16" fmla="*/ 0 w 118"/>
                <a:gd name="T17" fmla="*/ 73 h 113"/>
                <a:gd name="T18" fmla="*/ 27 w 118"/>
                <a:gd name="T19" fmla="*/ 43 h 113"/>
                <a:gd name="T20" fmla="*/ 19 w 118"/>
                <a:gd name="T21" fmla="*/ 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113">
                  <a:moveTo>
                    <a:pt x="19" y="3"/>
                  </a:moveTo>
                  <a:lnTo>
                    <a:pt x="56" y="22"/>
                  </a:lnTo>
                  <a:lnTo>
                    <a:pt x="91" y="0"/>
                  </a:lnTo>
                  <a:lnTo>
                    <a:pt x="86" y="41"/>
                  </a:lnTo>
                  <a:lnTo>
                    <a:pt x="118" y="67"/>
                  </a:lnTo>
                  <a:lnTo>
                    <a:pt x="78" y="75"/>
                  </a:lnTo>
                  <a:lnTo>
                    <a:pt x="59" y="113"/>
                  </a:lnTo>
                  <a:lnTo>
                    <a:pt x="40" y="78"/>
                  </a:lnTo>
                  <a:lnTo>
                    <a:pt x="0" y="73"/>
                  </a:lnTo>
                  <a:lnTo>
                    <a:pt x="27" y="43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1" name="Freeform 436"/>
            <p:cNvSpPr>
              <a:spLocks/>
            </p:cNvSpPr>
            <p:nvPr/>
          </p:nvSpPr>
          <p:spPr bwMode="auto">
            <a:xfrm rot="16200000">
              <a:off x="10263750" y="2210604"/>
              <a:ext cx="646348" cy="604999"/>
            </a:xfrm>
            <a:custGeom>
              <a:avLst/>
              <a:gdLst>
                <a:gd name="T0" fmla="*/ 111 w 111"/>
                <a:gd name="T1" fmla="*/ 23 h 104"/>
                <a:gd name="T2" fmla="*/ 3 w 111"/>
                <a:gd name="T3" fmla="*/ 58 h 104"/>
                <a:gd name="T4" fmla="*/ 111 w 111"/>
                <a:gd name="T5" fmla="*/ 2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04">
                  <a:moveTo>
                    <a:pt x="111" y="23"/>
                  </a:moveTo>
                  <a:cubicBezTo>
                    <a:pt x="111" y="23"/>
                    <a:pt x="48" y="104"/>
                    <a:pt x="3" y="58"/>
                  </a:cubicBezTo>
                  <a:cubicBezTo>
                    <a:pt x="3" y="58"/>
                    <a:pt x="0" y="0"/>
                    <a:pt x="111" y="23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2" name="Freeform 437"/>
            <p:cNvSpPr>
              <a:spLocks/>
            </p:cNvSpPr>
            <p:nvPr/>
          </p:nvSpPr>
          <p:spPr bwMode="auto">
            <a:xfrm rot="16200000">
              <a:off x="10314892" y="2292214"/>
              <a:ext cx="524478" cy="480953"/>
            </a:xfrm>
            <a:custGeom>
              <a:avLst/>
              <a:gdLst>
                <a:gd name="T0" fmla="*/ 90 w 90"/>
                <a:gd name="T1" fmla="*/ 18 h 83"/>
                <a:gd name="T2" fmla="*/ 3 w 90"/>
                <a:gd name="T3" fmla="*/ 47 h 83"/>
                <a:gd name="T4" fmla="*/ 90 w 90"/>
                <a:gd name="T5" fmla="*/ 1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83">
                  <a:moveTo>
                    <a:pt x="90" y="18"/>
                  </a:moveTo>
                  <a:cubicBezTo>
                    <a:pt x="90" y="18"/>
                    <a:pt x="39" y="83"/>
                    <a:pt x="3" y="47"/>
                  </a:cubicBezTo>
                  <a:cubicBezTo>
                    <a:pt x="3" y="47"/>
                    <a:pt x="0" y="0"/>
                    <a:pt x="90" y="18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3" name="Freeform 438"/>
            <p:cNvSpPr>
              <a:spLocks/>
            </p:cNvSpPr>
            <p:nvPr/>
          </p:nvSpPr>
          <p:spPr bwMode="auto">
            <a:xfrm rot="16200000">
              <a:off x="10521636" y="2638238"/>
              <a:ext cx="174100" cy="278561"/>
            </a:xfrm>
            <a:custGeom>
              <a:avLst/>
              <a:gdLst>
                <a:gd name="T0" fmla="*/ 43 w 80"/>
                <a:gd name="T1" fmla="*/ 0 h 128"/>
                <a:gd name="T2" fmla="*/ 80 w 80"/>
                <a:gd name="T3" fmla="*/ 115 h 128"/>
                <a:gd name="T4" fmla="*/ 38 w 80"/>
                <a:gd name="T5" fmla="*/ 128 h 128"/>
                <a:gd name="T6" fmla="*/ 0 w 80"/>
                <a:gd name="T7" fmla="*/ 14 h 128"/>
                <a:gd name="T8" fmla="*/ 43 w 80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8">
                  <a:moveTo>
                    <a:pt x="43" y="0"/>
                  </a:moveTo>
                  <a:lnTo>
                    <a:pt x="80" y="115"/>
                  </a:lnTo>
                  <a:lnTo>
                    <a:pt x="38" y="128"/>
                  </a:lnTo>
                  <a:lnTo>
                    <a:pt x="0" y="1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2859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4" name="Freeform 439"/>
            <p:cNvSpPr>
              <a:spLocks/>
            </p:cNvSpPr>
            <p:nvPr/>
          </p:nvSpPr>
          <p:spPr bwMode="auto">
            <a:xfrm rot="16200000">
              <a:off x="10590188" y="2523985"/>
              <a:ext cx="539711" cy="511420"/>
            </a:xfrm>
            <a:custGeom>
              <a:avLst/>
              <a:gdLst>
                <a:gd name="T0" fmla="*/ 0 w 93"/>
                <a:gd name="T1" fmla="*/ 16 h 88"/>
                <a:gd name="T2" fmla="*/ 93 w 93"/>
                <a:gd name="T3" fmla="*/ 76 h 88"/>
                <a:gd name="T4" fmla="*/ 46 w 93"/>
                <a:gd name="T5" fmla="*/ 0 h 88"/>
                <a:gd name="T6" fmla="*/ 0 w 93"/>
                <a:gd name="T7" fmla="*/ 1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88">
                  <a:moveTo>
                    <a:pt x="0" y="16"/>
                  </a:moveTo>
                  <a:cubicBezTo>
                    <a:pt x="36" y="88"/>
                    <a:pt x="93" y="76"/>
                    <a:pt x="93" y="76"/>
                  </a:cubicBezTo>
                  <a:cubicBezTo>
                    <a:pt x="46" y="0"/>
                    <a:pt x="46" y="0"/>
                    <a:pt x="46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5" name="Freeform 440"/>
            <p:cNvSpPr>
              <a:spLocks/>
            </p:cNvSpPr>
            <p:nvPr/>
          </p:nvSpPr>
          <p:spPr bwMode="auto">
            <a:xfrm rot="16200000">
              <a:off x="10936213" y="3516358"/>
              <a:ext cx="115342" cy="243741"/>
            </a:xfrm>
            <a:custGeom>
              <a:avLst/>
              <a:gdLst>
                <a:gd name="T0" fmla="*/ 11 w 20"/>
                <a:gd name="T1" fmla="*/ 42 h 42"/>
                <a:gd name="T2" fmla="*/ 20 w 20"/>
                <a:gd name="T3" fmla="*/ 0 h 42"/>
                <a:gd name="T4" fmla="*/ 8 w 20"/>
                <a:gd name="T5" fmla="*/ 3 h 42"/>
                <a:gd name="T6" fmla="*/ 0 w 20"/>
                <a:gd name="T7" fmla="*/ 42 h 42"/>
                <a:gd name="T8" fmla="*/ 11 w 20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2">
                  <a:moveTo>
                    <a:pt x="11" y="42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42"/>
                    <a:pt x="7" y="42"/>
                    <a:pt x="11" y="42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6" name="Freeform 441"/>
            <p:cNvSpPr>
              <a:spLocks/>
            </p:cNvSpPr>
            <p:nvPr/>
          </p:nvSpPr>
          <p:spPr bwMode="auto">
            <a:xfrm rot="16200000">
              <a:off x="10899217" y="3864559"/>
              <a:ext cx="232859" cy="139280"/>
            </a:xfrm>
            <a:custGeom>
              <a:avLst/>
              <a:gdLst>
                <a:gd name="T0" fmla="*/ 35 w 40"/>
                <a:gd name="T1" fmla="*/ 24 h 24"/>
                <a:gd name="T2" fmla="*/ 40 w 40"/>
                <a:gd name="T3" fmla="*/ 0 h 24"/>
                <a:gd name="T4" fmla="*/ 0 w 40"/>
                <a:gd name="T5" fmla="*/ 13 h 24"/>
                <a:gd name="T6" fmla="*/ 35 w 4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4">
                  <a:moveTo>
                    <a:pt x="35" y="24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" y="18"/>
                    <a:pt x="24" y="21"/>
                    <a:pt x="35" y="24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7" name="Freeform 442"/>
            <p:cNvSpPr>
              <a:spLocks/>
            </p:cNvSpPr>
            <p:nvPr/>
          </p:nvSpPr>
          <p:spPr bwMode="auto">
            <a:xfrm rot="16200000">
              <a:off x="10434586" y="2910270"/>
              <a:ext cx="879207" cy="517949"/>
            </a:xfrm>
            <a:custGeom>
              <a:avLst/>
              <a:gdLst>
                <a:gd name="T0" fmla="*/ 151 w 151"/>
                <a:gd name="T1" fmla="*/ 25 h 89"/>
                <a:gd name="T2" fmla="*/ 137 w 151"/>
                <a:gd name="T3" fmla="*/ 0 h 89"/>
                <a:gd name="T4" fmla="*/ 9 w 151"/>
                <a:gd name="T5" fmla="*/ 42 h 89"/>
                <a:gd name="T6" fmla="*/ 0 w 151"/>
                <a:gd name="T7" fmla="*/ 87 h 89"/>
                <a:gd name="T8" fmla="*/ 151 w 151"/>
                <a:gd name="T9" fmla="*/ 2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89">
                  <a:moveTo>
                    <a:pt x="151" y="25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92" y="89"/>
                    <a:pt x="151" y="25"/>
                    <a:pt x="151" y="25"/>
                  </a:cubicBezTo>
                  <a:close/>
                </a:path>
              </a:pathLst>
            </a:custGeom>
            <a:solidFill>
              <a:srgbClr val="3A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8" name="Freeform 443"/>
            <p:cNvSpPr>
              <a:spLocks/>
            </p:cNvSpPr>
            <p:nvPr/>
          </p:nvSpPr>
          <p:spPr bwMode="auto">
            <a:xfrm rot="16200000">
              <a:off x="10981914" y="3729631"/>
              <a:ext cx="69640" cy="163219"/>
            </a:xfrm>
            <a:custGeom>
              <a:avLst/>
              <a:gdLst>
                <a:gd name="T0" fmla="*/ 6 w 12"/>
                <a:gd name="T1" fmla="*/ 28 h 28"/>
                <a:gd name="T2" fmla="*/ 12 w 12"/>
                <a:gd name="T3" fmla="*/ 0 h 28"/>
                <a:gd name="T4" fmla="*/ 5 w 12"/>
                <a:gd name="T5" fmla="*/ 2 h 28"/>
                <a:gd name="T6" fmla="*/ 0 w 12"/>
                <a:gd name="T7" fmla="*/ 26 h 28"/>
                <a:gd name="T8" fmla="*/ 6 w 12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8">
                  <a:moveTo>
                    <a:pt x="6" y="28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27"/>
                    <a:pt x="4" y="27"/>
                    <a:pt x="6" y="28"/>
                  </a:cubicBez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59" name="Freeform 444"/>
            <p:cNvSpPr>
              <a:spLocks/>
            </p:cNvSpPr>
            <p:nvPr/>
          </p:nvSpPr>
          <p:spPr bwMode="auto">
            <a:xfrm rot="16200000">
              <a:off x="10951447" y="3464127"/>
              <a:ext cx="76169" cy="261151"/>
            </a:xfrm>
            <a:custGeom>
              <a:avLst/>
              <a:gdLst>
                <a:gd name="T0" fmla="*/ 4 w 13"/>
                <a:gd name="T1" fmla="*/ 45 h 45"/>
                <a:gd name="T2" fmla="*/ 13 w 13"/>
                <a:gd name="T3" fmla="*/ 0 h 45"/>
                <a:gd name="T4" fmla="*/ 9 w 13"/>
                <a:gd name="T5" fmla="*/ 2 h 45"/>
                <a:gd name="T6" fmla="*/ 0 w 13"/>
                <a:gd name="T7" fmla="*/ 44 h 45"/>
                <a:gd name="T8" fmla="*/ 4 w 1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5">
                  <a:moveTo>
                    <a:pt x="4" y="45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4"/>
                    <a:pt x="2" y="44"/>
                    <a:pt x="4" y="45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0" name="Freeform 445"/>
            <p:cNvSpPr>
              <a:spLocks/>
            </p:cNvSpPr>
            <p:nvPr/>
          </p:nvSpPr>
          <p:spPr bwMode="auto">
            <a:xfrm rot="16200000">
              <a:off x="10924244" y="3615377"/>
              <a:ext cx="156690" cy="226331"/>
            </a:xfrm>
            <a:custGeom>
              <a:avLst/>
              <a:gdLst>
                <a:gd name="T0" fmla="*/ 19 w 27"/>
                <a:gd name="T1" fmla="*/ 39 h 39"/>
                <a:gd name="T2" fmla="*/ 27 w 27"/>
                <a:gd name="T3" fmla="*/ 0 h 39"/>
                <a:gd name="T4" fmla="*/ 6 w 27"/>
                <a:gd name="T5" fmla="*/ 7 h 39"/>
                <a:gd name="T6" fmla="*/ 0 w 27"/>
                <a:gd name="T7" fmla="*/ 36 h 39"/>
                <a:gd name="T8" fmla="*/ 19 w 27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9">
                  <a:moveTo>
                    <a:pt x="19" y="39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" y="37"/>
                    <a:pt x="13" y="38"/>
                    <a:pt x="19" y="39"/>
                  </a:cubicBez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1" name="Freeform 446"/>
            <p:cNvSpPr>
              <a:spLocks/>
            </p:cNvSpPr>
            <p:nvPr/>
          </p:nvSpPr>
          <p:spPr bwMode="auto">
            <a:xfrm rot="16200000">
              <a:off x="10993884" y="3706780"/>
              <a:ext cx="39173" cy="169748"/>
            </a:xfrm>
            <a:custGeom>
              <a:avLst/>
              <a:gdLst>
                <a:gd name="T0" fmla="*/ 2 w 18"/>
                <a:gd name="T1" fmla="*/ 78 h 78"/>
                <a:gd name="T2" fmla="*/ 18 w 18"/>
                <a:gd name="T3" fmla="*/ 0 h 78"/>
                <a:gd name="T4" fmla="*/ 16 w 18"/>
                <a:gd name="T5" fmla="*/ 3 h 78"/>
                <a:gd name="T6" fmla="*/ 0 w 18"/>
                <a:gd name="T7" fmla="*/ 78 h 78"/>
                <a:gd name="T8" fmla="*/ 2 w 1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78">
                  <a:moveTo>
                    <a:pt x="2" y="78"/>
                  </a:moveTo>
                  <a:lnTo>
                    <a:pt x="18" y="0"/>
                  </a:lnTo>
                  <a:lnTo>
                    <a:pt x="16" y="3"/>
                  </a:lnTo>
                  <a:lnTo>
                    <a:pt x="0" y="78"/>
                  </a:lnTo>
                  <a:lnTo>
                    <a:pt x="2" y="78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2" name="Freeform 447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3" name="Freeform 448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21 w 59"/>
                <a:gd name="T1" fmla="*/ 5 h 60"/>
                <a:gd name="T2" fmla="*/ 4 w 59"/>
                <a:gd name="T3" fmla="*/ 38 h 60"/>
                <a:gd name="T4" fmla="*/ 38 w 59"/>
                <a:gd name="T5" fmla="*/ 55 h 60"/>
                <a:gd name="T6" fmla="*/ 54 w 59"/>
                <a:gd name="T7" fmla="*/ 22 h 60"/>
                <a:gd name="T8" fmla="*/ 21 w 5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21" y="5"/>
                  </a:moveTo>
                  <a:cubicBezTo>
                    <a:pt x="7" y="10"/>
                    <a:pt x="0" y="24"/>
                    <a:pt x="4" y="38"/>
                  </a:cubicBezTo>
                  <a:cubicBezTo>
                    <a:pt x="9" y="52"/>
                    <a:pt x="24" y="60"/>
                    <a:pt x="38" y="55"/>
                  </a:cubicBezTo>
                  <a:cubicBezTo>
                    <a:pt x="51" y="51"/>
                    <a:pt x="59" y="36"/>
                    <a:pt x="54" y="22"/>
                  </a:cubicBezTo>
                  <a:cubicBezTo>
                    <a:pt x="50" y="8"/>
                    <a:pt x="35" y="0"/>
                    <a:pt x="21" y="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4" name="Freeform 449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18 w 48"/>
                <a:gd name="T1" fmla="*/ 4 h 48"/>
                <a:gd name="T2" fmla="*/ 4 w 48"/>
                <a:gd name="T3" fmla="*/ 31 h 48"/>
                <a:gd name="T4" fmla="*/ 31 w 48"/>
                <a:gd name="T5" fmla="*/ 44 h 48"/>
                <a:gd name="T6" fmla="*/ 45 w 48"/>
                <a:gd name="T7" fmla="*/ 17 h 48"/>
                <a:gd name="T8" fmla="*/ 18 w 48"/>
                <a:gd name="T9" fmla="*/ 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18" y="4"/>
                  </a:moveTo>
                  <a:cubicBezTo>
                    <a:pt x="6" y="8"/>
                    <a:pt x="0" y="20"/>
                    <a:pt x="4" y="31"/>
                  </a:cubicBezTo>
                  <a:cubicBezTo>
                    <a:pt x="8" y="42"/>
                    <a:pt x="20" y="48"/>
                    <a:pt x="31" y="44"/>
                  </a:cubicBezTo>
                  <a:cubicBezTo>
                    <a:pt x="42" y="41"/>
                    <a:pt x="48" y="29"/>
                    <a:pt x="45" y="17"/>
                  </a:cubicBezTo>
                  <a:cubicBezTo>
                    <a:pt x="41" y="6"/>
                    <a:pt x="29" y="0"/>
                    <a:pt x="18" y="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5" name="Freeform 450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15 w 40"/>
                <a:gd name="T1" fmla="*/ 3 h 40"/>
                <a:gd name="T2" fmla="*/ 3 w 40"/>
                <a:gd name="T3" fmla="*/ 26 h 40"/>
                <a:gd name="T4" fmla="*/ 26 w 40"/>
                <a:gd name="T5" fmla="*/ 37 h 40"/>
                <a:gd name="T6" fmla="*/ 37 w 40"/>
                <a:gd name="T7" fmla="*/ 15 h 40"/>
                <a:gd name="T8" fmla="*/ 15 w 40"/>
                <a:gd name="T9" fmla="*/ 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15" y="3"/>
                  </a:moveTo>
                  <a:cubicBezTo>
                    <a:pt x="5" y="6"/>
                    <a:pt x="0" y="16"/>
                    <a:pt x="3" y="26"/>
                  </a:cubicBezTo>
                  <a:cubicBezTo>
                    <a:pt x="6" y="35"/>
                    <a:pt x="16" y="40"/>
                    <a:pt x="26" y="37"/>
                  </a:cubicBezTo>
                  <a:cubicBezTo>
                    <a:pt x="35" y="34"/>
                    <a:pt x="40" y="24"/>
                    <a:pt x="37" y="15"/>
                  </a:cubicBezTo>
                  <a:cubicBezTo>
                    <a:pt x="34" y="5"/>
                    <a:pt x="24" y="0"/>
                    <a:pt x="15" y="3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6" name="Freeform 451"/>
            <p:cNvSpPr>
              <a:spLocks/>
            </p:cNvSpPr>
            <p:nvPr/>
          </p:nvSpPr>
          <p:spPr bwMode="auto">
            <a:xfrm rot="16200000">
              <a:off x="10366034" y="2737258"/>
              <a:ext cx="620233" cy="282913"/>
            </a:xfrm>
            <a:custGeom>
              <a:avLst/>
              <a:gdLst>
                <a:gd name="T0" fmla="*/ 107 w 107"/>
                <a:gd name="T1" fmla="*/ 0 h 49"/>
                <a:gd name="T2" fmla="*/ 0 w 107"/>
                <a:gd name="T3" fmla="*/ 35 h 49"/>
                <a:gd name="T4" fmla="*/ 107 w 107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9">
                  <a:moveTo>
                    <a:pt x="107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59" y="49"/>
                    <a:pt x="107" y="0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7" name="Freeform 452"/>
            <p:cNvSpPr>
              <a:spLocks/>
            </p:cNvSpPr>
            <p:nvPr/>
          </p:nvSpPr>
          <p:spPr bwMode="auto">
            <a:xfrm rot="16200000">
              <a:off x="10219137" y="2655648"/>
              <a:ext cx="350377" cy="602823"/>
            </a:xfrm>
            <a:custGeom>
              <a:avLst/>
              <a:gdLst>
                <a:gd name="T0" fmla="*/ 14 w 60"/>
                <a:gd name="T1" fmla="*/ 104 h 104"/>
                <a:gd name="T2" fmla="*/ 53 w 60"/>
                <a:gd name="T3" fmla="*/ 0 h 104"/>
                <a:gd name="T4" fmla="*/ 60 w 60"/>
                <a:gd name="T5" fmla="*/ 88 h 104"/>
                <a:gd name="T6" fmla="*/ 14 w 60"/>
                <a:gd name="T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4">
                  <a:moveTo>
                    <a:pt x="14" y="104"/>
                  </a:moveTo>
                  <a:cubicBezTo>
                    <a:pt x="0" y="24"/>
                    <a:pt x="53" y="0"/>
                    <a:pt x="53" y="0"/>
                  </a:cubicBezTo>
                  <a:cubicBezTo>
                    <a:pt x="60" y="88"/>
                    <a:pt x="60" y="88"/>
                    <a:pt x="60" y="88"/>
                  </a:cubicBezTo>
                  <a:lnTo>
                    <a:pt x="14" y="104"/>
                  </a:lnTo>
                  <a:close/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8" name="Freeform 453"/>
            <p:cNvSpPr>
              <a:spLocks/>
            </p:cNvSpPr>
            <p:nvPr/>
          </p:nvSpPr>
          <p:spPr bwMode="auto">
            <a:xfrm rot="16200000">
              <a:off x="10673974" y="3602320"/>
              <a:ext cx="237212" cy="193687"/>
            </a:xfrm>
            <a:custGeom>
              <a:avLst/>
              <a:gdLst>
                <a:gd name="T0" fmla="*/ 8 w 41"/>
                <a:gd name="T1" fmla="*/ 0 h 33"/>
                <a:gd name="T2" fmla="*/ 41 w 41"/>
                <a:gd name="T3" fmla="*/ 30 h 33"/>
                <a:gd name="T4" fmla="*/ 29 w 41"/>
                <a:gd name="T5" fmla="*/ 33 h 33"/>
                <a:gd name="T6" fmla="*/ 0 w 41"/>
                <a:gd name="T7" fmla="*/ 7 h 33"/>
                <a:gd name="T8" fmla="*/ 8 w 41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3">
                  <a:moveTo>
                    <a:pt x="8" y="0"/>
                  </a:moveTo>
                  <a:cubicBezTo>
                    <a:pt x="41" y="30"/>
                    <a:pt x="41" y="30"/>
                    <a:pt x="41" y="30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5"/>
                    <a:pt x="5" y="3"/>
                    <a:pt x="8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69" name="Freeform 454"/>
            <p:cNvSpPr>
              <a:spLocks/>
            </p:cNvSpPr>
            <p:nvPr/>
          </p:nvSpPr>
          <p:spPr bwMode="auto">
            <a:xfrm rot="16200000">
              <a:off x="10820871" y="3849325"/>
              <a:ext cx="232859" cy="169748"/>
            </a:xfrm>
            <a:custGeom>
              <a:avLst/>
              <a:gdLst>
                <a:gd name="T0" fmla="*/ 21 w 40"/>
                <a:gd name="T1" fmla="*/ 0 h 29"/>
                <a:gd name="T2" fmla="*/ 40 w 40"/>
                <a:gd name="T3" fmla="*/ 16 h 29"/>
                <a:gd name="T4" fmla="*/ 0 w 40"/>
                <a:gd name="T5" fmla="*/ 29 h 29"/>
                <a:gd name="T6" fmla="*/ 21 w 40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9">
                  <a:moveTo>
                    <a:pt x="21" y="0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7" y="18"/>
                    <a:pt x="14" y="8"/>
                    <a:pt x="21" y="0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0" name="Freeform 455"/>
            <p:cNvSpPr>
              <a:spLocks/>
            </p:cNvSpPr>
            <p:nvPr/>
          </p:nvSpPr>
          <p:spPr bwMode="auto">
            <a:xfrm rot="16200000">
              <a:off x="10135351" y="3031053"/>
              <a:ext cx="942319" cy="504891"/>
            </a:xfrm>
            <a:custGeom>
              <a:avLst/>
              <a:gdLst>
                <a:gd name="T0" fmla="*/ 159 w 162"/>
                <a:gd name="T1" fmla="*/ 16 h 87"/>
                <a:gd name="T2" fmla="*/ 162 w 162"/>
                <a:gd name="T3" fmla="*/ 45 h 87"/>
                <a:gd name="T4" fmla="*/ 34 w 162"/>
                <a:gd name="T5" fmla="*/ 87 h 87"/>
                <a:gd name="T6" fmla="*/ 0 w 162"/>
                <a:gd name="T7" fmla="*/ 57 h 87"/>
                <a:gd name="T8" fmla="*/ 159 w 162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7">
                  <a:moveTo>
                    <a:pt x="159" y="16"/>
                  </a:moveTo>
                  <a:cubicBezTo>
                    <a:pt x="162" y="45"/>
                    <a:pt x="162" y="45"/>
                    <a:pt x="162" y="45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73" y="0"/>
                    <a:pt x="159" y="16"/>
                    <a:pt x="159" y="16"/>
                  </a:cubicBezTo>
                  <a:close/>
                </a:path>
              </a:pathLst>
            </a:custGeom>
            <a:solidFill>
              <a:srgbClr val="3A8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1" name="Freeform 456"/>
            <p:cNvSpPr>
              <a:spLocks/>
            </p:cNvSpPr>
            <p:nvPr/>
          </p:nvSpPr>
          <p:spPr bwMode="auto">
            <a:xfrm rot="16200000">
              <a:off x="10805638" y="3788390"/>
              <a:ext cx="152338" cy="128399"/>
            </a:xfrm>
            <a:custGeom>
              <a:avLst/>
              <a:gdLst>
                <a:gd name="T0" fmla="*/ 5 w 26"/>
                <a:gd name="T1" fmla="*/ 0 h 22"/>
                <a:gd name="T2" fmla="*/ 26 w 26"/>
                <a:gd name="T3" fmla="*/ 20 h 22"/>
                <a:gd name="T4" fmla="*/ 19 w 26"/>
                <a:gd name="T5" fmla="*/ 22 h 22"/>
                <a:gd name="T6" fmla="*/ 0 w 26"/>
                <a:gd name="T7" fmla="*/ 6 h 22"/>
                <a:gd name="T8" fmla="*/ 5 w 2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2">
                  <a:moveTo>
                    <a:pt x="5" y="0"/>
                  </a:moveTo>
                  <a:cubicBezTo>
                    <a:pt x="26" y="20"/>
                    <a:pt x="26" y="20"/>
                    <a:pt x="26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4"/>
                    <a:pt x="3" y="2"/>
                    <a:pt x="5" y="0"/>
                  </a:cubicBezTo>
                  <a:close/>
                </a:path>
              </a:pathLst>
            </a:custGeom>
            <a:solidFill>
              <a:srgbClr val="10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2" name="Freeform 457"/>
            <p:cNvSpPr>
              <a:spLocks/>
            </p:cNvSpPr>
            <p:nvPr/>
          </p:nvSpPr>
          <p:spPr bwMode="auto">
            <a:xfrm rot="16200000">
              <a:off x="10670710" y="3570764"/>
              <a:ext cx="215449" cy="187158"/>
            </a:xfrm>
            <a:custGeom>
              <a:avLst/>
              <a:gdLst>
                <a:gd name="T0" fmla="*/ 3 w 37"/>
                <a:gd name="T1" fmla="*/ 0 h 32"/>
                <a:gd name="T2" fmla="*/ 37 w 37"/>
                <a:gd name="T3" fmla="*/ 30 h 32"/>
                <a:gd name="T4" fmla="*/ 33 w 37"/>
                <a:gd name="T5" fmla="*/ 32 h 32"/>
                <a:gd name="T6" fmla="*/ 0 w 37"/>
                <a:gd name="T7" fmla="*/ 2 h 32"/>
                <a:gd name="T8" fmla="*/ 3 w 3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2">
                  <a:moveTo>
                    <a:pt x="3" y="0"/>
                  </a:moveTo>
                  <a:cubicBezTo>
                    <a:pt x="37" y="30"/>
                    <a:pt x="37" y="30"/>
                    <a:pt x="37" y="30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3" name="Freeform 458"/>
            <p:cNvSpPr>
              <a:spLocks/>
            </p:cNvSpPr>
            <p:nvPr/>
          </p:nvSpPr>
          <p:spPr bwMode="auto">
            <a:xfrm rot="16200000">
              <a:off x="10708794" y="3678489"/>
              <a:ext cx="248093" cy="191511"/>
            </a:xfrm>
            <a:custGeom>
              <a:avLst/>
              <a:gdLst>
                <a:gd name="T0" fmla="*/ 14 w 43"/>
                <a:gd name="T1" fmla="*/ 0 h 33"/>
                <a:gd name="T2" fmla="*/ 43 w 43"/>
                <a:gd name="T3" fmla="*/ 26 h 33"/>
                <a:gd name="T4" fmla="*/ 22 w 43"/>
                <a:gd name="T5" fmla="*/ 33 h 33"/>
                <a:gd name="T6" fmla="*/ 0 w 43"/>
                <a:gd name="T7" fmla="*/ 14 h 33"/>
                <a:gd name="T8" fmla="*/ 14 w 4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3">
                  <a:moveTo>
                    <a:pt x="14" y="0"/>
                  </a:moveTo>
                  <a:cubicBezTo>
                    <a:pt x="43" y="26"/>
                    <a:pt x="43" y="26"/>
                    <a:pt x="43" y="26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5" y="9"/>
                    <a:pt x="9" y="5"/>
                    <a:pt x="14" y="0"/>
                  </a:cubicBezTo>
                  <a:close/>
                </a:path>
              </a:pathLst>
            </a:custGeom>
            <a:solidFill>
              <a:srgbClr val="A82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4" name="Freeform 459"/>
            <p:cNvSpPr>
              <a:spLocks/>
            </p:cNvSpPr>
            <p:nvPr/>
          </p:nvSpPr>
          <p:spPr bwMode="auto">
            <a:xfrm rot="16200000">
              <a:off x="10813254" y="3776420"/>
              <a:ext cx="126223" cy="117518"/>
            </a:xfrm>
            <a:custGeom>
              <a:avLst/>
              <a:gdLst>
                <a:gd name="T0" fmla="*/ 0 w 58"/>
                <a:gd name="T1" fmla="*/ 0 h 54"/>
                <a:gd name="T2" fmla="*/ 58 w 58"/>
                <a:gd name="T3" fmla="*/ 51 h 54"/>
                <a:gd name="T4" fmla="*/ 56 w 58"/>
                <a:gd name="T5" fmla="*/ 54 h 54"/>
                <a:gd name="T6" fmla="*/ 0 w 58"/>
                <a:gd name="T7" fmla="*/ 0 h 54"/>
                <a:gd name="T8" fmla="*/ 0 w 58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58" y="51"/>
                  </a:lnTo>
                  <a:lnTo>
                    <a:pt x="56" y="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5" name="Freeform 460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6" name="Freeform 461"/>
            <p:cNvSpPr>
              <a:spLocks/>
            </p:cNvSpPr>
            <p:nvPr/>
          </p:nvSpPr>
          <p:spPr bwMode="auto">
            <a:xfrm rot="16200000">
              <a:off x="10670710" y="3327023"/>
              <a:ext cx="341672" cy="348201"/>
            </a:xfrm>
            <a:custGeom>
              <a:avLst/>
              <a:gdLst>
                <a:gd name="T0" fmla="*/ 38 w 59"/>
                <a:gd name="T1" fmla="*/ 55 h 60"/>
                <a:gd name="T2" fmla="*/ 4 w 59"/>
                <a:gd name="T3" fmla="*/ 38 h 60"/>
                <a:gd name="T4" fmla="*/ 21 w 59"/>
                <a:gd name="T5" fmla="*/ 5 h 60"/>
                <a:gd name="T6" fmla="*/ 54 w 59"/>
                <a:gd name="T7" fmla="*/ 22 h 60"/>
                <a:gd name="T8" fmla="*/ 38 w 59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60">
                  <a:moveTo>
                    <a:pt x="38" y="55"/>
                  </a:moveTo>
                  <a:cubicBezTo>
                    <a:pt x="24" y="60"/>
                    <a:pt x="9" y="52"/>
                    <a:pt x="4" y="38"/>
                  </a:cubicBezTo>
                  <a:cubicBezTo>
                    <a:pt x="0" y="24"/>
                    <a:pt x="7" y="10"/>
                    <a:pt x="21" y="5"/>
                  </a:cubicBezTo>
                  <a:cubicBezTo>
                    <a:pt x="35" y="0"/>
                    <a:pt x="50" y="8"/>
                    <a:pt x="54" y="22"/>
                  </a:cubicBezTo>
                  <a:cubicBezTo>
                    <a:pt x="59" y="36"/>
                    <a:pt x="51" y="51"/>
                    <a:pt x="38" y="55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7" name="Freeform 462"/>
            <p:cNvSpPr>
              <a:spLocks/>
            </p:cNvSpPr>
            <p:nvPr/>
          </p:nvSpPr>
          <p:spPr bwMode="auto">
            <a:xfrm rot="16200000">
              <a:off x="10702265" y="3365108"/>
              <a:ext cx="278561" cy="278561"/>
            </a:xfrm>
            <a:custGeom>
              <a:avLst/>
              <a:gdLst>
                <a:gd name="T0" fmla="*/ 31 w 48"/>
                <a:gd name="T1" fmla="*/ 44 h 48"/>
                <a:gd name="T2" fmla="*/ 4 w 48"/>
                <a:gd name="T3" fmla="*/ 31 h 48"/>
                <a:gd name="T4" fmla="*/ 18 w 48"/>
                <a:gd name="T5" fmla="*/ 4 h 48"/>
                <a:gd name="T6" fmla="*/ 45 w 48"/>
                <a:gd name="T7" fmla="*/ 17 h 48"/>
                <a:gd name="T8" fmla="*/ 31 w 48"/>
                <a:gd name="T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31" y="44"/>
                  </a:moveTo>
                  <a:cubicBezTo>
                    <a:pt x="20" y="48"/>
                    <a:pt x="8" y="42"/>
                    <a:pt x="4" y="31"/>
                  </a:cubicBezTo>
                  <a:cubicBezTo>
                    <a:pt x="0" y="20"/>
                    <a:pt x="6" y="8"/>
                    <a:pt x="18" y="4"/>
                  </a:cubicBezTo>
                  <a:cubicBezTo>
                    <a:pt x="29" y="0"/>
                    <a:pt x="41" y="6"/>
                    <a:pt x="45" y="17"/>
                  </a:cubicBezTo>
                  <a:cubicBezTo>
                    <a:pt x="48" y="29"/>
                    <a:pt x="42" y="41"/>
                    <a:pt x="31" y="44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8" name="Freeform 463"/>
            <p:cNvSpPr>
              <a:spLocks/>
            </p:cNvSpPr>
            <p:nvPr/>
          </p:nvSpPr>
          <p:spPr bwMode="auto">
            <a:xfrm rot="16200000">
              <a:off x="10726204" y="3386870"/>
              <a:ext cx="232859" cy="232859"/>
            </a:xfrm>
            <a:custGeom>
              <a:avLst/>
              <a:gdLst>
                <a:gd name="T0" fmla="*/ 26 w 40"/>
                <a:gd name="T1" fmla="*/ 37 h 40"/>
                <a:gd name="T2" fmla="*/ 3 w 40"/>
                <a:gd name="T3" fmla="*/ 26 h 40"/>
                <a:gd name="T4" fmla="*/ 15 w 40"/>
                <a:gd name="T5" fmla="*/ 3 h 40"/>
                <a:gd name="T6" fmla="*/ 37 w 40"/>
                <a:gd name="T7" fmla="*/ 15 h 40"/>
                <a:gd name="T8" fmla="*/ 26 w 40"/>
                <a:gd name="T9" fmla="*/ 3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26" y="37"/>
                  </a:moveTo>
                  <a:cubicBezTo>
                    <a:pt x="16" y="40"/>
                    <a:pt x="6" y="35"/>
                    <a:pt x="3" y="26"/>
                  </a:cubicBezTo>
                  <a:cubicBezTo>
                    <a:pt x="0" y="16"/>
                    <a:pt x="5" y="6"/>
                    <a:pt x="15" y="3"/>
                  </a:cubicBezTo>
                  <a:cubicBezTo>
                    <a:pt x="24" y="0"/>
                    <a:pt x="34" y="5"/>
                    <a:pt x="37" y="15"/>
                  </a:cubicBezTo>
                  <a:cubicBezTo>
                    <a:pt x="40" y="24"/>
                    <a:pt x="35" y="34"/>
                    <a:pt x="26" y="37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79" name="Freeform 464"/>
            <p:cNvSpPr>
              <a:spLocks/>
            </p:cNvSpPr>
            <p:nvPr/>
          </p:nvSpPr>
          <p:spPr bwMode="auto">
            <a:xfrm rot="16200000">
              <a:off x="10293129" y="2744875"/>
              <a:ext cx="620233" cy="267679"/>
            </a:xfrm>
            <a:custGeom>
              <a:avLst/>
              <a:gdLst>
                <a:gd name="T0" fmla="*/ 107 w 107"/>
                <a:gd name="T1" fmla="*/ 11 h 46"/>
                <a:gd name="T2" fmla="*/ 0 w 107"/>
                <a:gd name="T3" fmla="*/ 46 h 46"/>
                <a:gd name="T4" fmla="*/ 107 w 107"/>
                <a:gd name="T5" fmla="*/ 1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46">
                  <a:moveTo>
                    <a:pt x="107" y="11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40" y="0"/>
                    <a:pt x="107" y="11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0" name="Freeform 465"/>
            <p:cNvSpPr>
              <a:spLocks/>
            </p:cNvSpPr>
            <p:nvPr/>
          </p:nvSpPr>
          <p:spPr bwMode="auto">
            <a:xfrm rot="16200000">
              <a:off x="1971689" y="1443475"/>
              <a:ext cx="628938" cy="628938"/>
            </a:xfrm>
            <a:custGeom>
              <a:avLst/>
              <a:gdLst>
                <a:gd name="T0" fmla="*/ 108 w 108"/>
                <a:gd name="T1" fmla="*/ 108 h 108"/>
                <a:gd name="T2" fmla="*/ 11 w 108"/>
                <a:gd name="T3" fmla="*/ 39 h 108"/>
                <a:gd name="T4" fmla="*/ 108 w 108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8">
                  <a:moveTo>
                    <a:pt x="108" y="108"/>
                  </a:moveTo>
                  <a:cubicBezTo>
                    <a:pt x="108" y="108"/>
                    <a:pt x="0" y="105"/>
                    <a:pt x="11" y="39"/>
                  </a:cubicBezTo>
                  <a:cubicBezTo>
                    <a:pt x="11" y="39"/>
                    <a:pt x="58" y="0"/>
                    <a:pt x="108" y="108"/>
                  </a:cubicBezTo>
                  <a:close/>
                </a:path>
              </a:pathLst>
            </a:custGeom>
            <a:solidFill>
              <a:srgbClr val="FF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1" name="Freeform 466"/>
            <p:cNvSpPr>
              <a:spLocks/>
            </p:cNvSpPr>
            <p:nvPr/>
          </p:nvSpPr>
          <p:spPr bwMode="auto">
            <a:xfrm rot="16200000">
              <a:off x="2043505" y="1523996"/>
              <a:ext cx="500539" cy="504891"/>
            </a:xfrm>
            <a:custGeom>
              <a:avLst/>
              <a:gdLst>
                <a:gd name="T0" fmla="*/ 86 w 86"/>
                <a:gd name="T1" fmla="*/ 87 h 87"/>
                <a:gd name="T2" fmla="*/ 9 w 86"/>
                <a:gd name="T3" fmla="*/ 31 h 87"/>
                <a:gd name="T4" fmla="*/ 86 w 86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7">
                  <a:moveTo>
                    <a:pt x="86" y="87"/>
                  </a:moveTo>
                  <a:cubicBezTo>
                    <a:pt x="86" y="87"/>
                    <a:pt x="0" y="84"/>
                    <a:pt x="9" y="31"/>
                  </a:cubicBezTo>
                  <a:cubicBezTo>
                    <a:pt x="9" y="31"/>
                    <a:pt x="47" y="0"/>
                    <a:pt x="86" y="87"/>
                  </a:cubicBezTo>
                  <a:close/>
                </a:path>
              </a:pathLst>
            </a:custGeom>
            <a:solidFill>
              <a:srgbClr val="FFE3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2" name="Freeform 467"/>
            <p:cNvSpPr>
              <a:spLocks/>
            </p:cNvSpPr>
            <p:nvPr/>
          </p:nvSpPr>
          <p:spPr bwMode="auto">
            <a:xfrm rot="16200000">
              <a:off x="2107705" y="1836289"/>
              <a:ext cx="239388" cy="280737"/>
            </a:xfrm>
            <a:custGeom>
              <a:avLst/>
              <a:gdLst>
                <a:gd name="T0" fmla="*/ 110 w 110"/>
                <a:gd name="T1" fmla="*/ 27 h 129"/>
                <a:gd name="T2" fmla="*/ 38 w 110"/>
                <a:gd name="T3" fmla="*/ 129 h 129"/>
                <a:gd name="T4" fmla="*/ 0 w 110"/>
                <a:gd name="T5" fmla="*/ 102 h 129"/>
                <a:gd name="T6" fmla="*/ 73 w 110"/>
                <a:gd name="T7" fmla="*/ 0 h 129"/>
                <a:gd name="T8" fmla="*/ 110 w 110"/>
                <a:gd name="T9" fmla="*/ 27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129">
                  <a:moveTo>
                    <a:pt x="110" y="27"/>
                  </a:moveTo>
                  <a:lnTo>
                    <a:pt x="38" y="129"/>
                  </a:lnTo>
                  <a:lnTo>
                    <a:pt x="0" y="102"/>
                  </a:lnTo>
                  <a:lnTo>
                    <a:pt x="73" y="0"/>
                  </a:lnTo>
                  <a:lnTo>
                    <a:pt x="110" y="27"/>
                  </a:lnTo>
                  <a:close/>
                </a:path>
              </a:pathLst>
            </a:custGeom>
            <a:solidFill>
              <a:srgbClr val="9C24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3" name="Freeform 468"/>
            <p:cNvSpPr>
              <a:spLocks/>
            </p:cNvSpPr>
            <p:nvPr/>
          </p:nvSpPr>
          <p:spPr bwMode="auto">
            <a:xfrm rot="16200000">
              <a:off x="2150142" y="1872197"/>
              <a:ext cx="470071" cy="674639"/>
            </a:xfrm>
            <a:custGeom>
              <a:avLst/>
              <a:gdLst>
                <a:gd name="T0" fmla="*/ 39 w 81"/>
                <a:gd name="T1" fmla="*/ 0 h 116"/>
                <a:gd name="T2" fmla="*/ 46 w 81"/>
                <a:gd name="T3" fmla="*/ 116 h 116"/>
                <a:gd name="T4" fmla="*/ 81 w 81"/>
                <a:gd name="T5" fmla="*/ 30 h 116"/>
                <a:gd name="T6" fmla="*/ 39 w 81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16">
                  <a:moveTo>
                    <a:pt x="39" y="0"/>
                  </a:moveTo>
                  <a:cubicBezTo>
                    <a:pt x="0" y="75"/>
                    <a:pt x="46" y="116"/>
                    <a:pt x="46" y="116"/>
                  </a:cubicBezTo>
                  <a:cubicBezTo>
                    <a:pt x="81" y="30"/>
                    <a:pt x="81" y="30"/>
                    <a:pt x="81" y="30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4" name="Freeform 469"/>
            <p:cNvSpPr>
              <a:spLocks/>
            </p:cNvSpPr>
            <p:nvPr/>
          </p:nvSpPr>
          <p:spPr bwMode="auto">
            <a:xfrm rot="16200000">
              <a:off x="1602813" y="2754669"/>
              <a:ext cx="272032" cy="152338"/>
            </a:xfrm>
            <a:custGeom>
              <a:avLst/>
              <a:gdLst>
                <a:gd name="T0" fmla="*/ 6 w 47"/>
                <a:gd name="T1" fmla="*/ 26 h 26"/>
                <a:gd name="T2" fmla="*/ 47 w 47"/>
                <a:gd name="T3" fmla="*/ 7 h 26"/>
                <a:gd name="T4" fmla="*/ 37 w 47"/>
                <a:gd name="T5" fmla="*/ 0 h 26"/>
                <a:gd name="T6" fmla="*/ 0 w 47"/>
                <a:gd name="T7" fmla="*/ 17 h 26"/>
                <a:gd name="T8" fmla="*/ 6 w 47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6">
                  <a:moveTo>
                    <a:pt x="6" y="26"/>
                  </a:moveTo>
                  <a:cubicBezTo>
                    <a:pt x="47" y="7"/>
                    <a:pt x="47" y="7"/>
                    <a:pt x="47" y="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20"/>
                    <a:pt x="4" y="23"/>
                    <a:pt x="6" y="2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5" name="Freeform 470"/>
            <p:cNvSpPr>
              <a:spLocks/>
            </p:cNvSpPr>
            <p:nvPr/>
          </p:nvSpPr>
          <p:spPr bwMode="auto">
            <a:xfrm rot="16200000">
              <a:off x="1408038" y="2903742"/>
              <a:ext cx="208921" cy="208921"/>
            </a:xfrm>
            <a:custGeom>
              <a:avLst/>
              <a:gdLst>
                <a:gd name="T0" fmla="*/ 12 w 36"/>
                <a:gd name="T1" fmla="*/ 36 h 36"/>
                <a:gd name="T2" fmla="*/ 36 w 36"/>
                <a:gd name="T3" fmla="*/ 25 h 36"/>
                <a:gd name="T4" fmla="*/ 0 w 36"/>
                <a:gd name="T5" fmla="*/ 0 h 36"/>
                <a:gd name="T6" fmla="*/ 12 w 36"/>
                <a:gd name="T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2" y="36"/>
                  </a:moveTo>
                  <a:cubicBezTo>
                    <a:pt x="36" y="25"/>
                    <a:pt x="36" y="25"/>
                    <a:pt x="36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13"/>
                    <a:pt x="8" y="25"/>
                    <a:pt x="12" y="36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6" name="Freeform 471"/>
            <p:cNvSpPr>
              <a:spLocks/>
            </p:cNvSpPr>
            <p:nvPr/>
          </p:nvSpPr>
          <p:spPr bwMode="auto">
            <a:xfrm rot="16200000">
              <a:off x="1582139" y="2142053"/>
              <a:ext cx="918380" cy="639819"/>
            </a:xfrm>
            <a:custGeom>
              <a:avLst/>
              <a:gdLst>
                <a:gd name="T0" fmla="*/ 146 w 158"/>
                <a:gd name="T1" fmla="*/ 110 h 110"/>
                <a:gd name="T2" fmla="*/ 158 w 158"/>
                <a:gd name="T3" fmla="*/ 82 h 110"/>
                <a:gd name="T4" fmla="*/ 43 w 158"/>
                <a:gd name="T5" fmla="*/ 0 h 110"/>
                <a:gd name="T6" fmla="*/ 0 w 158"/>
                <a:gd name="T7" fmla="*/ 20 h 110"/>
                <a:gd name="T8" fmla="*/ 146 w 158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10">
                  <a:moveTo>
                    <a:pt x="146" y="110"/>
                  </a:moveTo>
                  <a:cubicBezTo>
                    <a:pt x="158" y="82"/>
                    <a:pt x="158" y="82"/>
                    <a:pt x="158" y="8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5" y="99"/>
                    <a:pt x="146" y="110"/>
                    <a:pt x="146" y="110"/>
                  </a:cubicBez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7" name="Freeform 472"/>
            <p:cNvSpPr>
              <a:spLocks/>
            </p:cNvSpPr>
            <p:nvPr/>
          </p:nvSpPr>
          <p:spPr bwMode="auto">
            <a:xfrm rot="16200000">
              <a:off x="1515763" y="2907007"/>
              <a:ext cx="174100" cy="97932"/>
            </a:xfrm>
            <a:custGeom>
              <a:avLst/>
              <a:gdLst>
                <a:gd name="T0" fmla="*/ 3 w 30"/>
                <a:gd name="T1" fmla="*/ 17 h 17"/>
                <a:gd name="T2" fmla="*/ 30 w 30"/>
                <a:gd name="T3" fmla="*/ 5 h 17"/>
                <a:gd name="T4" fmla="*/ 24 w 30"/>
                <a:gd name="T5" fmla="*/ 0 h 17"/>
                <a:gd name="T6" fmla="*/ 0 w 30"/>
                <a:gd name="T7" fmla="*/ 11 h 17"/>
                <a:gd name="T8" fmla="*/ 3 w 30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">
                  <a:moveTo>
                    <a:pt x="3" y="17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3"/>
                    <a:pt x="2" y="15"/>
                    <a:pt x="3" y="17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8" name="Freeform 473"/>
            <p:cNvSpPr>
              <a:spLocks/>
            </p:cNvSpPr>
            <p:nvPr/>
          </p:nvSpPr>
          <p:spPr bwMode="auto">
            <a:xfrm rot="16200000">
              <a:off x="1640898" y="2733994"/>
              <a:ext cx="261151" cy="134928"/>
            </a:xfrm>
            <a:custGeom>
              <a:avLst/>
              <a:gdLst>
                <a:gd name="T0" fmla="*/ 2 w 45"/>
                <a:gd name="T1" fmla="*/ 23 h 23"/>
                <a:gd name="T2" fmla="*/ 45 w 45"/>
                <a:gd name="T3" fmla="*/ 3 h 23"/>
                <a:gd name="T4" fmla="*/ 41 w 45"/>
                <a:gd name="T5" fmla="*/ 0 h 23"/>
                <a:gd name="T6" fmla="*/ 0 w 45"/>
                <a:gd name="T7" fmla="*/ 19 h 23"/>
                <a:gd name="T8" fmla="*/ 2 w 45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3">
                  <a:moveTo>
                    <a:pt x="2" y="23"/>
                  </a:moveTo>
                  <a:cubicBezTo>
                    <a:pt x="45" y="3"/>
                    <a:pt x="45" y="3"/>
                    <a:pt x="45" y="3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1" y="22"/>
                    <a:pt x="2" y="23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89" name="Freeform 474"/>
            <p:cNvSpPr>
              <a:spLocks/>
            </p:cNvSpPr>
            <p:nvPr/>
          </p:nvSpPr>
          <p:spPr bwMode="auto">
            <a:xfrm rot="16200000">
              <a:off x="1536437" y="2799282"/>
              <a:ext cx="272032" cy="180629"/>
            </a:xfrm>
            <a:custGeom>
              <a:avLst/>
              <a:gdLst>
                <a:gd name="T0" fmla="*/ 10 w 47"/>
                <a:gd name="T1" fmla="*/ 31 h 31"/>
                <a:gd name="T2" fmla="*/ 47 w 47"/>
                <a:gd name="T3" fmla="*/ 14 h 31"/>
                <a:gd name="T4" fmla="*/ 28 w 47"/>
                <a:gd name="T5" fmla="*/ 0 h 31"/>
                <a:gd name="T6" fmla="*/ 0 w 47"/>
                <a:gd name="T7" fmla="*/ 12 h 31"/>
                <a:gd name="T8" fmla="*/ 10 w 47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1">
                  <a:moveTo>
                    <a:pt x="10" y="31"/>
                  </a:moveTo>
                  <a:cubicBezTo>
                    <a:pt x="47" y="14"/>
                    <a:pt x="47" y="14"/>
                    <a:pt x="47" y="1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" y="19"/>
                    <a:pt x="6" y="25"/>
                    <a:pt x="10" y="31"/>
                  </a:cubicBezTo>
                  <a:close/>
                </a:path>
              </a:pathLst>
            </a:custGeom>
            <a:solidFill>
              <a:srgbClr val="364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0" name="Freeform 475"/>
            <p:cNvSpPr>
              <a:spLocks/>
            </p:cNvSpPr>
            <p:nvPr/>
          </p:nvSpPr>
          <p:spPr bwMode="auto">
            <a:xfrm rot="16200000">
              <a:off x="1535349" y="2909183"/>
              <a:ext cx="163219" cy="69640"/>
            </a:xfrm>
            <a:custGeom>
              <a:avLst/>
              <a:gdLst>
                <a:gd name="T0" fmla="*/ 0 w 75"/>
                <a:gd name="T1" fmla="*/ 32 h 32"/>
                <a:gd name="T2" fmla="*/ 75 w 75"/>
                <a:gd name="T3" fmla="*/ 0 h 32"/>
                <a:gd name="T4" fmla="*/ 72 w 75"/>
                <a:gd name="T5" fmla="*/ 0 h 32"/>
                <a:gd name="T6" fmla="*/ 0 w 75"/>
                <a:gd name="T7" fmla="*/ 32 h 32"/>
                <a:gd name="T8" fmla="*/ 0 w 75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32">
                  <a:moveTo>
                    <a:pt x="0" y="32"/>
                  </a:moveTo>
                  <a:lnTo>
                    <a:pt x="75" y="0"/>
                  </a:lnTo>
                  <a:lnTo>
                    <a:pt x="72" y="0"/>
                  </a:lnTo>
                  <a:lnTo>
                    <a:pt x="0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1" name="Freeform 476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2" name="Freeform 477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48 w 63"/>
                <a:gd name="T1" fmla="*/ 8 h 62"/>
                <a:gd name="T2" fmla="*/ 9 w 63"/>
                <a:gd name="T3" fmla="*/ 15 h 62"/>
                <a:gd name="T4" fmla="*/ 15 w 63"/>
                <a:gd name="T5" fmla="*/ 54 h 62"/>
                <a:gd name="T6" fmla="*/ 54 w 63"/>
                <a:gd name="T7" fmla="*/ 47 h 62"/>
                <a:gd name="T8" fmla="*/ 48 w 63"/>
                <a:gd name="T9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48" y="8"/>
                  </a:moveTo>
                  <a:cubicBezTo>
                    <a:pt x="35" y="0"/>
                    <a:pt x="18" y="2"/>
                    <a:pt x="9" y="15"/>
                  </a:cubicBezTo>
                  <a:cubicBezTo>
                    <a:pt x="0" y="27"/>
                    <a:pt x="3" y="45"/>
                    <a:pt x="15" y="54"/>
                  </a:cubicBezTo>
                  <a:cubicBezTo>
                    <a:pt x="28" y="62"/>
                    <a:pt x="45" y="60"/>
                    <a:pt x="54" y="47"/>
                  </a:cubicBezTo>
                  <a:cubicBezTo>
                    <a:pt x="63" y="35"/>
                    <a:pt x="60" y="17"/>
                    <a:pt x="48" y="8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3" name="Freeform 478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39 w 51"/>
                <a:gd name="T1" fmla="*/ 7 h 50"/>
                <a:gd name="T2" fmla="*/ 7 w 51"/>
                <a:gd name="T3" fmla="*/ 12 h 50"/>
                <a:gd name="T4" fmla="*/ 13 w 51"/>
                <a:gd name="T5" fmla="*/ 43 h 50"/>
                <a:gd name="T6" fmla="*/ 44 w 51"/>
                <a:gd name="T7" fmla="*/ 38 h 50"/>
                <a:gd name="T8" fmla="*/ 39 w 51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39" y="7"/>
                  </a:moveTo>
                  <a:cubicBezTo>
                    <a:pt x="28" y="0"/>
                    <a:pt x="15" y="2"/>
                    <a:pt x="7" y="12"/>
                  </a:cubicBezTo>
                  <a:cubicBezTo>
                    <a:pt x="0" y="22"/>
                    <a:pt x="3" y="36"/>
                    <a:pt x="13" y="43"/>
                  </a:cubicBezTo>
                  <a:cubicBezTo>
                    <a:pt x="23" y="50"/>
                    <a:pt x="37" y="48"/>
                    <a:pt x="44" y="38"/>
                  </a:cubicBezTo>
                  <a:cubicBezTo>
                    <a:pt x="51" y="28"/>
                    <a:pt x="49" y="14"/>
                    <a:pt x="39" y="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4" name="Freeform 479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32 w 43"/>
                <a:gd name="T1" fmla="*/ 6 h 42"/>
                <a:gd name="T2" fmla="*/ 6 w 43"/>
                <a:gd name="T3" fmla="*/ 10 h 42"/>
                <a:gd name="T4" fmla="*/ 11 w 43"/>
                <a:gd name="T5" fmla="*/ 36 h 42"/>
                <a:gd name="T6" fmla="*/ 37 w 43"/>
                <a:gd name="T7" fmla="*/ 32 h 42"/>
                <a:gd name="T8" fmla="*/ 32 w 43"/>
                <a:gd name="T9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32" y="6"/>
                  </a:moveTo>
                  <a:cubicBezTo>
                    <a:pt x="24" y="0"/>
                    <a:pt x="12" y="2"/>
                    <a:pt x="6" y="10"/>
                  </a:cubicBezTo>
                  <a:cubicBezTo>
                    <a:pt x="0" y="19"/>
                    <a:pt x="2" y="30"/>
                    <a:pt x="11" y="36"/>
                  </a:cubicBezTo>
                  <a:cubicBezTo>
                    <a:pt x="19" y="42"/>
                    <a:pt x="31" y="40"/>
                    <a:pt x="37" y="32"/>
                  </a:cubicBezTo>
                  <a:cubicBezTo>
                    <a:pt x="43" y="23"/>
                    <a:pt x="41" y="12"/>
                    <a:pt x="32" y="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5" name="Freeform 480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5" y="58"/>
                    <a:pt x="96" y="68"/>
                  </a:cubicBezTo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6" name="Freeform 481"/>
            <p:cNvSpPr>
              <a:spLocks/>
            </p:cNvSpPr>
            <p:nvPr/>
          </p:nvSpPr>
          <p:spPr bwMode="auto">
            <a:xfrm rot="16200000">
              <a:off x="1631105" y="1627368"/>
              <a:ext cx="652877" cy="528830"/>
            </a:xfrm>
            <a:custGeom>
              <a:avLst/>
              <a:gdLst>
                <a:gd name="T0" fmla="*/ 0 w 112"/>
                <a:gd name="T1" fmla="*/ 61 h 91"/>
                <a:gd name="T2" fmla="*/ 112 w 112"/>
                <a:gd name="T3" fmla="*/ 30 h 91"/>
                <a:gd name="T4" fmla="*/ 42 w 112"/>
                <a:gd name="T5" fmla="*/ 91 h 91"/>
                <a:gd name="T6" fmla="*/ 0 w 112"/>
                <a:gd name="T7" fmla="*/ 6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91">
                  <a:moveTo>
                    <a:pt x="0" y="61"/>
                  </a:moveTo>
                  <a:cubicBezTo>
                    <a:pt x="58" y="0"/>
                    <a:pt x="112" y="30"/>
                    <a:pt x="112" y="30"/>
                  </a:cubicBezTo>
                  <a:cubicBezTo>
                    <a:pt x="42" y="91"/>
                    <a:pt x="42" y="91"/>
                    <a:pt x="42" y="91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273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7" name="Freeform 482"/>
            <p:cNvSpPr>
              <a:spLocks/>
            </p:cNvSpPr>
            <p:nvPr/>
          </p:nvSpPr>
          <p:spPr bwMode="auto">
            <a:xfrm rot="16200000">
              <a:off x="1520115" y="2569687"/>
              <a:ext cx="89226" cy="278561"/>
            </a:xfrm>
            <a:custGeom>
              <a:avLst/>
              <a:gdLst>
                <a:gd name="T0" fmla="*/ 15 w 15"/>
                <a:gd name="T1" fmla="*/ 3 h 48"/>
                <a:gd name="T2" fmla="*/ 10 w 15"/>
                <a:gd name="T3" fmla="*/ 48 h 48"/>
                <a:gd name="T4" fmla="*/ 0 w 15"/>
                <a:gd name="T5" fmla="*/ 41 h 48"/>
                <a:gd name="T6" fmla="*/ 4 w 15"/>
                <a:gd name="T7" fmla="*/ 0 h 48"/>
                <a:gd name="T8" fmla="*/ 15 w 15"/>
                <a:gd name="T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48">
                  <a:moveTo>
                    <a:pt x="15" y="3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8" y="1"/>
                    <a:pt x="11" y="2"/>
                    <a:pt x="15" y="3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8" name="Freeform 483"/>
            <p:cNvSpPr>
              <a:spLocks/>
            </p:cNvSpPr>
            <p:nvPr/>
          </p:nvSpPr>
          <p:spPr bwMode="auto">
            <a:xfrm rot="16200000">
              <a:off x="1367778" y="2926593"/>
              <a:ext cx="219802" cy="152338"/>
            </a:xfrm>
            <a:custGeom>
              <a:avLst/>
              <a:gdLst>
                <a:gd name="T0" fmla="*/ 38 w 38"/>
                <a:gd name="T1" fmla="*/ 0 h 26"/>
                <a:gd name="T2" fmla="*/ 36 w 38"/>
                <a:gd name="T3" fmla="*/ 26 h 26"/>
                <a:gd name="T4" fmla="*/ 0 w 38"/>
                <a:gd name="T5" fmla="*/ 1 h 26"/>
                <a:gd name="T6" fmla="*/ 38 w 3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6">
                  <a:moveTo>
                    <a:pt x="38" y="0"/>
                  </a:moveTo>
                  <a:cubicBezTo>
                    <a:pt x="36" y="26"/>
                    <a:pt x="36" y="26"/>
                    <a:pt x="36" y="2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0"/>
                    <a:pt x="26" y="0"/>
                    <a:pt x="38" y="0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599" name="Freeform 484"/>
            <p:cNvSpPr>
              <a:spLocks/>
            </p:cNvSpPr>
            <p:nvPr/>
          </p:nvSpPr>
          <p:spPr bwMode="auto">
            <a:xfrm rot="16200000">
              <a:off x="1425448" y="1898312"/>
              <a:ext cx="796510" cy="748632"/>
            </a:xfrm>
            <a:custGeom>
              <a:avLst/>
              <a:gdLst>
                <a:gd name="T0" fmla="*/ 137 w 137"/>
                <a:gd name="T1" fmla="*/ 109 h 129"/>
                <a:gd name="T2" fmla="*/ 115 w 137"/>
                <a:gd name="T3" fmla="*/ 129 h 129"/>
                <a:gd name="T4" fmla="*/ 0 w 137"/>
                <a:gd name="T5" fmla="*/ 47 h 129"/>
                <a:gd name="T6" fmla="*/ 5 w 137"/>
                <a:gd name="T7" fmla="*/ 0 h 129"/>
                <a:gd name="T8" fmla="*/ 137 w 137"/>
                <a:gd name="T9" fmla="*/ 10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9">
                  <a:moveTo>
                    <a:pt x="137" y="109"/>
                  </a:moveTo>
                  <a:cubicBezTo>
                    <a:pt x="115" y="129"/>
                    <a:pt x="115" y="129"/>
                    <a:pt x="115" y="12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8" y="26"/>
                    <a:pt x="137" y="109"/>
                    <a:pt x="137" y="109"/>
                  </a:cubicBezTo>
                  <a:close/>
                </a:path>
              </a:pathLst>
            </a:custGeom>
            <a:solidFill>
              <a:srgbClr val="BF2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0" name="Freeform 485"/>
            <p:cNvSpPr>
              <a:spLocks/>
            </p:cNvSpPr>
            <p:nvPr/>
          </p:nvSpPr>
          <p:spPr bwMode="auto">
            <a:xfrm rot="16200000">
              <a:off x="1465709" y="2787313"/>
              <a:ext cx="52230" cy="180629"/>
            </a:xfrm>
            <a:custGeom>
              <a:avLst/>
              <a:gdLst>
                <a:gd name="T0" fmla="*/ 9 w 9"/>
                <a:gd name="T1" fmla="*/ 1 h 31"/>
                <a:gd name="T2" fmla="*/ 6 w 9"/>
                <a:gd name="T3" fmla="*/ 31 h 31"/>
                <a:gd name="T4" fmla="*/ 0 w 9"/>
                <a:gd name="T5" fmla="*/ 26 h 31"/>
                <a:gd name="T6" fmla="*/ 2 w 9"/>
                <a:gd name="T7" fmla="*/ 0 h 31"/>
                <a:gd name="T8" fmla="*/ 9 w 9"/>
                <a:gd name="T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1"/>
                  </a:moveTo>
                  <a:cubicBezTo>
                    <a:pt x="6" y="31"/>
                    <a:pt x="6" y="31"/>
                    <a:pt x="6" y="3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5" y="1"/>
                    <a:pt x="7" y="1"/>
                    <a:pt x="9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1" name="Freeform 486"/>
            <p:cNvSpPr>
              <a:spLocks/>
            </p:cNvSpPr>
            <p:nvPr/>
          </p:nvSpPr>
          <p:spPr bwMode="auto">
            <a:xfrm rot="16200000">
              <a:off x="1556024" y="2529426"/>
              <a:ext cx="52230" cy="278561"/>
            </a:xfrm>
            <a:custGeom>
              <a:avLst/>
              <a:gdLst>
                <a:gd name="T0" fmla="*/ 9 w 9"/>
                <a:gd name="T1" fmla="*/ 1 h 48"/>
                <a:gd name="T2" fmla="*/ 4 w 9"/>
                <a:gd name="T3" fmla="*/ 48 h 48"/>
                <a:gd name="T4" fmla="*/ 0 w 9"/>
                <a:gd name="T5" fmla="*/ 45 h 48"/>
                <a:gd name="T6" fmla="*/ 5 w 9"/>
                <a:gd name="T7" fmla="*/ 0 h 48"/>
                <a:gd name="T8" fmla="*/ 9 w 9"/>
                <a:gd name="T9" fmla="*/ 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8">
                  <a:moveTo>
                    <a:pt x="9" y="1"/>
                  </a:moveTo>
                  <a:cubicBezTo>
                    <a:pt x="4" y="48"/>
                    <a:pt x="4" y="48"/>
                    <a:pt x="4" y="48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7" y="0"/>
                    <a:pt x="9" y="1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2" name="Freeform 487"/>
            <p:cNvSpPr>
              <a:spLocks/>
            </p:cNvSpPr>
            <p:nvPr/>
          </p:nvSpPr>
          <p:spPr bwMode="auto">
            <a:xfrm rot="16200000">
              <a:off x="1468973" y="2668707"/>
              <a:ext cx="132752" cy="254622"/>
            </a:xfrm>
            <a:custGeom>
              <a:avLst/>
              <a:gdLst>
                <a:gd name="T0" fmla="*/ 23 w 23"/>
                <a:gd name="T1" fmla="*/ 3 h 44"/>
                <a:gd name="T2" fmla="*/ 19 w 23"/>
                <a:gd name="T3" fmla="*/ 44 h 44"/>
                <a:gd name="T4" fmla="*/ 0 w 23"/>
                <a:gd name="T5" fmla="*/ 30 h 44"/>
                <a:gd name="T6" fmla="*/ 2 w 23"/>
                <a:gd name="T7" fmla="*/ 0 h 44"/>
                <a:gd name="T8" fmla="*/ 23 w 23"/>
                <a:gd name="T9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4">
                  <a:moveTo>
                    <a:pt x="23" y="3"/>
                  </a:moveTo>
                  <a:cubicBezTo>
                    <a:pt x="19" y="44"/>
                    <a:pt x="19" y="44"/>
                    <a:pt x="19" y="44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0" y="1"/>
                    <a:pt x="16" y="2"/>
                    <a:pt x="23" y="3"/>
                  </a:cubicBezTo>
                  <a:close/>
                </a:path>
              </a:pathLst>
            </a:custGeom>
            <a:solidFill>
              <a:srgbClr val="2831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3" name="Freeform 488"/>
            <p:cNvSpPr>
              <a:spLocks/>
            </p:cNvSpPr>
            <p:nvPr/>
          </p:nvSpPr>
          <p:spPr bwMode="auto">
            <a:xfrm rot="16200000">
              <a:off x="1486383" y="2773167"/>
              <a:ext cx="17410" cy="174100"/>
            </a:xfrm>
            <a:custGeom>
              <a:avLst/>
              <a:gdLst>
                <a:gd name="T0" fmla="*/ 8 w 8"/>
                <a:gd name="T1" fmla="*/ 0 h 80"/>
                <a:gd name="T2" fmla="*/ 3 w 8"/>
                <a:gd name="T3" fmla="*/ 80 h 80"/>
                <a:gd name="T4" fmla="*/ 0 w 8"/>
                <a:gd name="T5" fmla="*/ 80 h 80"/>
                <a:gd name="T6" fmla="*/ 8 w 8"/>
                <a:gd name="T7" fmla="*/ 0 h 80"/>
                <a:gd name="T8" fmla="*/ 8 w 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0">
                  <a:moveTo>
                    <a:pt x="8" y="0"/>
                  </a:moveTo>
                  <a:lnTo>
                    <a:pt x="3" y="80"/>
                  </a:lnTo>
                  <a:lnTo>
                    <a:pt x="0" y="8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E03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4" name="Freeform 489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5" name="Freeform 490"/>
            <p:cNvSpPr>
              <a:spLocks/>
            </p:cNvSpPr>
            <p:nvPr/>
          </p:nvSpPr>
          <p:spPr bwMode="auto">
            <a:xfrm rot="16200000">
              <a:off x="1572346" y="2441288"/>
              <a:ext cx="367787" cy="361258"/>
            </a:xfrm>
            <a:custGeom>
              <a:avLst/>
              <a:gdLst>
                <a:gd name="T0" fmla="*/ 15 w 63"/>
                <a:gd name="T1" fmla="*/ 54 h 62"/>
                <a:gd name="T2" fmla="*/ 9 w 63"/>
                <a:gd name="T3" fmla="*/ 15 h 62"/>
                <a:gd name="T4" fmla="*/ 48 w 63"/>
                <a:gd name="T5" fmla="*/ 8 h 62"/>
                <a:gd name="T6" fmla="*/ 54 w 63"/>
                <a:gd name="T7" fmla="*/ 47 h 62"/>
                <a:gd name="T8" fmla="*/ 15 w 63"/>
                <a:gd name="T9" fmla="*/ 5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62">
                  <a:moveTo>
                    <a:pt x="15" y="54"/>
                  </a:moveTo>
                  <a:cubicBezTo>
                    <a:pt x="3" y="45"/>
                    <a:pt x="0" y="27"/>
                    <a:pt x="9" y="15"/>
                  </a:cubicBezTo>
                  <a:cubicBezTo>
                    <a:pt x="18" y="2"/>
                    <a:pt x="35" y="0"/>
                    <a:pt x="48" y="8"/>
                  </a:cubicBezTo>
                  <a:cubicBezTo>
                    <a:pt x="60" y="17"/>
                    <a:pt x="63" y="35"/>
                    <a:pt x="54" y="47"/>
                  </a:cubicBezTo>
                  <a:cubicBezTo>
                    <a:pt x="45" y="60"/>
                    <a:pt x="28" y="62"/>
                    <a:pt x="15" y="54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6" name="Freeform 491"/>
            <p:cNvSpPr>
              <a:spLocks/>
            </p:cNvSpPr>
            <p:nvPr/>
          </p:nvSpPr>
          <p:spPr bwMode="auto">
            <a:xfrm rot="16200000">
              <a:off x="1607166" y="2476108"/>
              <a:ext cx="298147" cy="291618"/>
            </a:xfrm>
            <a:custGeom>
              <a:avLst/>
              <a:gdLst>
                <a:gd name="T0" fmla="*/ 13 w 51"/>
                <a:gd name="T1" fmla="*/ 43 h 50"/>
                <a:gd name="T2" fmla="*/ 7 w 51"/>
                <a:gd name="T3" fmla="*/ 12 h 50"/>
                <a:gd name="T4" fmla="*/ 39 w 51"/>
                <a:gd name="T5" fmla="*/ 7 h 50"/>
                <a:gd name="T6" fmla="*/ 44 w 51"/>
                <a:gd name="T7" fmla="*/ 38 h 50"/>
                <a:gd name="T8" fmla="*/ 13 w 51"/>
                <a:gd name="T9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0">
                  <a:moveTo>
                    <a:pt x="13" y="43"/>
                  </a:moveTo>
                  <a:cubicBezTo>
                    <a:pt x="3" y="36"/>
                    <a:pt x="0" y="22"/>
                    <a:pt x="7" y="12"/>
                  </a:cubicBezTo>
                  <a:cubicBezTo>
                    <a:pt x="15" y="2"/>
                    <a:pt x="28" y="0"/>
                    <a:pt x="39" y="7"/>
                  </a:cubicBezTo>
                  <a:cubicBezTo>
                    <a:pt x="49" y="14"/>
                    <a:pt x="51" y="28"/>
                    <a:pt x="44" y="38"/>
                  </a:cubicBezTo>
                  <a:cubicBezTo>
                    <a:pt x="37" y="48"/>
                    <a:pt x="23" y="50"/>
                    <a:pt x="13" y="43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7" name="Freeform 492"/>
            <p:cNvSpPr>
              <a:spLocks/>
            </p:cNvSpPr>
            <p:nvPr/>
          </p:nvSpPr>
          <p:spPr bwMode="auto">
            <a:xfrm rot="16200000">
              <a:off x="1631105" y="2500047"/>
              <a:ext cx="250269" cy="243741"/>
            </a:xfrm>
            <a:custGeom>
              <a:avLst/>
              <a:gdLst>
                <a:gd name="T0" fmla="*/ 11 w 43"/>
                <a:gd name="T1" fmla="*/ 36 h 42"/>
                <a:gd name="T2" fmla="*/ 6 w 43"/>
                <a:gd name="T3" fmla="*/ 10 h 42"/>
                <a:gd name="T4" fmla="*/ 32 w 43"/>
                <a:gd name="T5" fmla="*/ 6 h 42"/>
                <a:gd name="T6" fmla="*/ 37 w 43"/>
                <a:gd name="T7" fmla="*/ 32 h 42"/>
                <a:gd name="T8" fmla="*/ 11 w 43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2">
                  <a:moveTo>
                    <a:pt x="11" y="36"/>
                  </a:moveTo>
                  <a:cubicBezTo>
                    <a:pt x="2" y="30"/>
                    <a:pt x="0" y="19"/>
                    <a:pt x="6" y="10"/>
                  </a:cubicBezTo>
                  <a:cubicBezTo>
                    <a:pt x="12" y="2"/>
                    <a:pt x="24" y="0"/>
                    <a:pt x="32" y="6"/>
                  </a:cubicBezTo>
                  <a:cubicBezTo>
                    <a:pt x="41" y="12"/>
                    <a:pt x="43" y="23"/>
                    <a:pt x="37" y="32"/>
                  </a:cubicBezTo>
                  <a:cubicBezTo>
                    <a:pt x="31" y="40"/>
                    <a:pt x="19" y="42"/>
                    <a:pt x="11" y="36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8" name="Freeform 493"/>
            <p:cNvSpPr>
              <a:spLocks/>
            </p:cNvSpPr>
            <p:nvPr/>
          </p:nvSpPr>
          <p:spPr bwMode="auto">
            <a:xfrm rot="16200000">
              <a:off x="1878110" y="1863492"/>
              <a:ext cx="559298" cy="393902"/>
            </a:xfrm>
            <a:custGeom>
              <a:avLst/>
              <a:gdLst>
                <a:gd name="T0" fmla="*/ 96 w 96"/>
                <a:gd name="T1" fmla="*/ 68 h 68"/>
                <a:gd name="T2" fmla="*/ 0 w 96"/>
                <a:gd name="T3" fmla="*/ 0 h 68"/>
                <a:gd name="T4" fmla="*/ 96 w 96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68">
                  <a:moveTo>
                    <a:pt x="96" y="6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64" y="4"/>
                    <a:pt x="96" y="68"/>
                  </a:cubicBezTo>
                </a:path>
              </a:pathLst>
            </a:custGeom>
            <a:solidFill>
              <a:srgbClr val="151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09" name="Freeform 494"/>
            <p:cNvSpPr>
              <a:spLocks/>
            </p:cNvSpPr>
            <p:nvPr/>
          </p:nvSpPr>
          <p:spPr bwMode="auto">
            <a:xfrm rot="16200000">
              <a:off x="3651758" y="593309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0" name="Freeform 495"/>
            <p:cNvSpPr>
              <a:spLocks/>
            </p:cNvSpPr>
            <p:nvPr/>
          </p:nvSpPr>
          <p:spPr bwMode="auto">
            <a:xfrm rot="16200000">
              <a:off x="3693107" y="599620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1" name="Freeform 496"/>
            <p:cNvSpPr>
              <a:spLocks/>
            </p:cNvSpPr>
            <p:nvPr/>
          </p:nvSpPr>
          <p:spPr bwMode="auto">
            <a:xfrm rot="16200000">
              <a:off x="3570148" y="6125689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2" name="Freeform 497"/>
            <p:cNvSpPr>
              <a:spLocks/>
            </p:cNvSpPr>
            <p:nvPr/>
          </p:nvSpPr>
          <p:spPr bwMode="auto">
            <a:xfrm rot="16200000">
              <a:off x="3232829" y="6236678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3" name="Freeform 498"/>
            <p:cNvSpPr>
              <a:spLocks/>
            </p:cNvSpPr>
            <p:nvPr/>
          </p:nvSpPr>
          <p:spPr bwMode="auto">
            <a:xfrm rot="16200000">
              <a:off x="2585393" y="5680645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4" name="Freeform 499"/>
            <p:cNvSpPr>
              <a:spLocks/>
            </p:cNvSpPr>
            <p:nvPr/>
          </p:nvSpPr>
          <p:spPr bwMode="auto">
            <a:xfrm rot="16200000">
              <a:off x="3018468" y="5898270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5" name="Freeform 500"/>
            <p:cNvSpPr>
              <a:spLocks/>
            </p:cNvSpPr>
            <p:nvPr/>
          </p:nvSpPr>
          <p:spPr bwMode="auto">
            <a:xfrm rot="16200000">
              <a:off x="3195832" y="5929826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6" name="Freeform 501"/>
            <p:cNvSpPr>
              <a:spLocks/>
            </p:cNvSpPr>
            <p:nvPr/>
          </p:nvSpPr>
          <p:spPr bwMode="auto">
            <a:xfrm rot="16200000">
              <a:off x="2940122" y="5924385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7" name="Freeform 502"/>
            <p:cNvSpPr>
              <a:spLocks/>
            </p:cNvSpPr>
            <p:nvPr/>
          </p:nvSpPr>
          <p:spPr bwMode="auto">
            <a:xfrm rot="16200000">
              <a:off x="2843279" y="5851481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8" name="Freeform 503"/>
            <p:cNvSpPr>
              <a:spLocks/>
            </p:cNvSpPr>
            <p:nvPr/>
          </p:nvSpPr>
          <p:spPr bwMode="auto">
            <a:xfrm rot="16200000">
              <a:off x="3471129" y="5902623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19" name="Freeform 504"/>
            <p:cNvSpPr>
              <a:spLocks/>
            </p:cNvSpPr>
            <p:nvPr/>
          </p:nvSpPr>
          <p:spPr bwMode="auto">
            <a:xfrm rot="16200000">
              <a:off x="3455895" y="5691526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0" name="Freeform 505"/>
            <p:cNvSpPr>
              <a:spLocks/>
            </p:cNvSpPr>
            <p:nvPr/>
          </p:nvSpPr>
          <p:spPr bwMode="auto">
            <a:xfrm rot="16200000">
              <a:off x="2608243" y="5575096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1" name="Freeform 506"/>
            <p:cNvSpPr>
              <a:spLocks/>
            </p:cNvSpPr>
            <p:nvPr/>
          </p:nvSpPr>
          <p:spPr bwMode="auto">
            <a:xfrm rot="16200000">
              <a:off x="3023908" y="572961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2" name="Freeform 507"/>
            <p:cNvSpPr>
              <a:spLocks/>
            </p:cNvSpPr>
            <p:nvPr/>
          </p:nvSpPr>
          <p:spPr bwMode="auto">
            <a:xfrm rot="16200000">
              <a:off x="3253503" y="5698055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3" name="Freeform 508"/>
            <p:cNvSpPr>
              <a:spLocks/>
            </p:cNvSpPr>
            <p:nvPr/>
          </p:nvSpPr>
          <p:spPr bwMode="auto">
            <a:xfrm rot="16200000">
              <a:off x="2940122" y="5767695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4" name="Freeform 509"/>
            <p:cNvSpPr>
              <a:spLocks/>
            </p:cNvSpPr>
            <p:nvPr/>
          </p:nvSpPr>
          <p:spPr bwMode="auto">
            <a:xfrm rot="16200000">
              <a:off x="2851984" y="5707848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5" name="Freeform 510"/>
            <p:cNvSpPr>
              <a:spLocks/>
            </p:cNvSpPr>
            <p:nvPr/>
          </p:nvSpPr>
          <p:spPr bwMode="auto">
            <a:xfrm rot="16200000">
              <a:off x="3464600" y="5839511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6" name="Freeform 511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7" name="Freeform 512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8" name="Freeform 513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29" name="Freeform 514"/>
            <p:cNvSpPr>
              <a:spLocks/>
            </p:cNvSpPr>
            <p:nvPr/>
          </p:nvSpPr>
          <p:spPr bwMode="auto">
            <a:xfrm rot="16200000">
              <a:off x="2750788" y="5804691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0" name="Freeform 515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1" name="Freeform 516"/>
            <p:cNvSpPr>
              <a:spLocks/>
            </p:cNvSpPr>
            <p:nvPr/>
          </p:nvSpPr>
          <p:spPr bwMode="auto">
            <a:xfrm rot="16200000">
              <a:off x="2695294" y="5749197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2" name="Freeform 517"/>
            <p:cNvSpPr>
              <a:spLocks/>
            </p:cNvSpPr>
            <p:nvPr/>
          </p:nvSpPr>
          <p:spPr bwMode="auto">
            <a:xfrm rot="16200000">
              <a:off x="2731202" y="5778576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4" name="Freeform 519"/>
            <p:cNvSpPr>
              <a:spLocks/>
            </p:cNvSpPr>
            <p:nvPr/>
          </p:nvSpPr>
          <p:spPr bwMode="auto">
            <a:xfrm rot="16200000">
              <a:off x="2750789" y="5804692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5" name="Freeform 520"/>
            <p:cNvSpPr>
              <a:spLocks/>
            </p:cNvSpPr>
            <p:nvPr/>
          </p:nvSpPr>
          <p:spPr bwMode="auto">
            <a:xfrm rot="16200000">
              <a:off x="11777337" y="2224750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6" name="Freeform 521"/>
            <p:cNvSpPr>
              <a:spLocks/>
            </p:cNvSpPr>
            <p:nvPr/>
          </p:nvSpPr>
          <p:spPr bwMode="auto">
            <a:xfrm rot="16200000">
              <a:off x="9984102" y="198753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7" name="Freeform 522"/>
            <p:cNvSpPr>
              <a:spLocks/>
            </p:cNvSpPr>
            <p:nvPr/>
          </p:nvSpPr>
          <p:spPr bwMode="auto">
            <a:xfrm rot="16200000">
              <a:off x="11498776" y="1835200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8" name="Freeform 523"/>
            <p:cNvSpPr>
              <a:spLocks/>
            </p:cNvSpPr>
            <p:nvPr/>
          </p:nvSpPr>
          <p:spPr bwMode="auto">
            <a:xfrm rot="16200000">
              <a:off x="12027606" y="718781"/>
              <a:ext cx="28292" cy="41350"/>
            </a:xfrm>
            <a:custGeom>
              <a:avLst/>
              <a:gdLst>
                <a:gd name="T0" fmla="*/ 5 w 5"/>
                <a:gd name="T1" fmla="*/ 4 h 7"/>
                <a:gd name="T2" fmla="*/ 5 w 5"/>
                <a:gd name="T3" fmla="*/ 3 h 7"/>
                <a:gd name="T4" fmla="*/ 0 w 5"/>
                <a:gd name="T5" fmla="*/ 3 h 7"/>
                <a:gd name="T6" fmla="*/ 0 w 5"/>
                <a:gd name="T7" fmla="*/ 4 h 7"/>
                <a:gd name="T8" fmla="*/ 5 w 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">
                  <a:moveTo>
                    <a:pt x="5" y="4"/>
                  </a:moveTo>
                  <a:cubicBezTo>
                    <a:pt x="5" y="4"/>
                    <a:pt x="5" y="3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7"/>
                    <a:pt x="5" y="7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29" name="Freeform 524"/>
            <p:cNvSpPr>
              <a:spLocks/>
            </p:cNvSpPr>
            <p:nvPr/>
          </p:nvSpPr>
          <p:spPr bwMode="auto">
            <a:xfrm rot="16200000">
              <a:off x="11025440" y="164925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0" name="Freeform 525"/>
            <p:cNvSpPr>
              <a:spLocks/>
            </p:cNvSpPr>
            <p:nvPr/>
          </p:nvSpPr>
          <p:spPr bwMode="auto">
            <a:xfrm rot="16200000">
              <a:off x="11891589" y="127928"/>
              <a:ext cx="28292" cy="47878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1" name="Freeform 526"/>
            <p:cNvSpPr>
              <a:spLocks/>
            </p:cNvSpPr>
            <p:nvPr/>
          </p:nvSpPr>
          <p:spPr bwMode="auto">
            <a:xfrm rot="16200000">
              <a:off x="11512922" y="83303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2" name="Freeform 527"/>
            <p:cNvSpPr>
              <a:spLocks/>
            </p:cNvSpPr>
            <p:nvPr/>
          </p:nvSpPr>
          <p:spPr bwMode="auto">
            <a:xfrm rot="16200000">
              <a:off x="11914441" y="3349875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3" name="Freeform 528"/>
            <p:cNvSpPr>
              <a:spLocks/>
            </p:cNvSpPr>
            <p:nvPr/>
          </p:nvSpPr>
          <p:spPr bwMode="auto">
            <a:xfrm rot="16200000">
              <a:off x="11272446" y="281886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4" name="Freeform 529"/>
            <p:cNvSpPr>
              <a:spLocks/>
            </p:cNvSpPr>
            <p:nvPr/>
          </p:nvSpPr>
          <p:spPr bwMode="auto">
            <a:xfrm rot="16200000">
              <a:off x="10408471" y="431395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5" name="Freeform 530"/>
            <p:cNvSpPr>
              <a:spLocks/>
            </p:cNvSpPr>
            <p:nvPr/>
          </p:nvSpPr>
          <p:spPr bwMode="auto">
            <a:xfrm rot="16200000">
              <a:off x="9981926" y="3317231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7" name="Freeform 532"/>
            <p:cNvSpPr>
              <a:spLocks/>
            </p:cNvSpPr>
            <p:nvPr/>
          </p:nvSpPr>
          <p:spPr bwMode="auto">
            <a:xfrm rot="16200000">
              <a:off x="5335093" y="201256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8" name="Freeform 533"/>
            <p:cNvSpPr>
              <a:spLocks/>
            </p:cNvSpPr>
            <p:nvPr/>
          </p:nvSpPr>
          <p:spPr bwMode="auto">
            <a:xfrm rot="16200000">
              <a:off x="4843259" y="498968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39" name="Freeform 534"/>
            <p:cNvSpPr>
              <a:spLocks/>
            </p:cNvSpPr>
            <p:nvPr/>
          </p:nvSpPr>
          <p:spPr bwMode="auto">
            <a:xfrm rot="16200000">
              <a:off x="6366638" y="3879793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0" name="Freeform 535"/>
            <p:cNvSpPr>
              <a:spLocks/>
            </p:cNvSpPr>
            <p:nvPr/>
          </p:nvSpPr>
          <p:spPr bwMode="auto">
            <a:xfrm rot="16200000">
              <a:off x="9882906" y="4574018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1" name="Freeform 536"/>
            <p:cNvSpPr>
              <a:spLocks/>
            </p:cNvSpPr>
            <p:nvPr/>
          </p:nvSpPr>
          <p:spPr bwMode="auto">
            <a:xfrm rot="16200000">
              <a:off x="11244154" y="420079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2" name="Freeform 537"/>
            <p:cNvSpPr>
              <a:spLocks/>
            </p:cNvSpPr>
            <p:nvPr/>
          </p:nvSpPr>
          <p:spPr bwMode="auto">
            <a:xfrm rot="16200000">
              <a:off x="11963406" y="4967920"/>
              <a:ext cx="41350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3" name="Freeform 538"/>
            <p:cNvSpPr>
              <a:spLocks/>
            </p:cNvSpPr>
            <p:nvPr/>
          </p:nvSpPr>
          <p:spPr bwMode="auto">
            <a:xfrm rot="16200000">
              <a:off x="11982992" y="6238854"/>
              <a:ext cx="36997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4" name="Freeform 539"/>
            <p:cNvSpPr>
              <a:spLocks/>
            </p:cNvSpPr>
            <p:nvPr/>
          </p:nvSpPr>
          <p:spPr bwMode="auto">
            <a:xfrm rot="16200000">
              <a:off x="11321411" y="6484771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5" name="Freeform 540"/>
            <p:cNvSpPr>
              <a:spLocks/>
            </p:cNvSpPr>
            <p:nvPr/>
          </p:nvSpPr>
          <p:spPr bwMode="auto">
            <a:xfrm rot="16200000">
              <a:off x="11759927" y="68471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6" name="Freeform 541"/>
            <p:cNvSpPr>
              <a:spLocks/>
            </p:cNvSpPr>
            <p:nvPr/>
          </p:nvSpPr>
          <p:spPr bwMode="auto">
            <a:xfrm rot="16200000">
              <a:off x="10152762" y="6832972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7" name="Freeform 542"/>
            <p:cNvSpPr>
              <a:spLocks/>
            </p:cNvSpPr>
            <p:nvPr/>
          </p:nvSpPr>
          <p:spPr bwMode="auto">
            <a:xfrm rot="16200000">
              <a:off x="10060271" y="61637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8" name="Freeform 543"/>
            <p:cNvSpPr>
              <a:spLocks/>
            </p:cNvSpPr>
            <p:nvPr/>
          </p:nvSpPr>
          <p:spPr bwMode="auto">
            <a:xfrm rot="16200000">
              <a:off x="9571701" y="574484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49" name="Freeform 544"/>
            <p:cNvSpPr>
              <a:spLocks/>
            </p:cNvSpPr>
            <p:nvPr/>
          </p:nvSpPr>
          <p:spPr bwMode="auto">
            <a:xfrm rot="16200000">
              <a:off x="9533617" y="6673017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0" name="Freeform 545"/>
            <p:cNvSpPr>
              <a:spLocks/>
            </p:cNvSpPr>
            <p:nvPr/>
          </p:nvSpPr>
          <p:spPr bwMode="auto">
            <a:xfrm rot="16200000">
              <a:off x="6521153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1" name="Freeform 546"/>
            <p:cNvSpPr>
              <a:spLocks/>
            </p:cNvSpPr>
            <p:nvPr/>
          </p:nvSpPr>
          <p:spPr bwMode="auto">
            <a:xfrm rot="16200000">
              <a:off x="6096782" y="670457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2" name="Freeform 547"/>
            <p:cNvSpPr>
              <a:spLocks/>
            </p:cNvSpPr>
            <p:nvPr/>
          </p:nvSpPr>
          <p:spPr bwMode="auto">
            <a:xfrm rot="16200000">
              <a:off x="9937313" y="3768803"/>
              <a:ext cx="30468" cy="45702"/>
            </a:xfrm>
            <a:custGeom>
              <a:avLst/>
              <a:gdLst>
                <a:gd name="T0" fmla="*/ 5 w 5"/>
                <a:gd name="T1" fmla="*/ 4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4 h 8"/>
                <a:gd name="T8" fmla="*/ 5 w 5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4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8"/>
                    <a:pt x="5" y="8"/>
                    <a:pt x="5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3" name="Freeform 548"/>
            <p:cNvSpPr>
              <a:spLocks/>
            </p:cNvSpPr>
            <p:nvPr/>
          </p:nvSpPr>
          <p:spPr bwMode="auto">
            <a:xfrm rot="16200000">
              <a:off x="5730084" y="17437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4" name="Freeform 549"/>
            <p:cNvSpPr>
              <a:spLocks/>
            </p:cNvSpPr>
            <p:nvPr/>
          </p:nvSpPr>
          <p:spPr bwMode="auto">
            <a:xfrm rot="16200000">
              <a:off x="5942267" y="4001664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5" name="Freeform 550"/>
            <p:cNvSpPr>
              <a:spLocks/>
            </p:cNvSpPr>
            <p:nvPr/>
          </p:nvSpPr>
          <p:spPr bwMode="auto">
            <a:xfrm rot="16200000">
              <a:off x="5102234" y="169265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6" name="Freeform 551"/>
            <p:cNvSpPr>
              <a:spLocks/>
            </p:cNvSpPr>
            <p:nvPr/>
          </p:nvSpPr>
          <p:spPr bwMode="auto">
            <a:xfrm rot="16200000">
              <a:off x="5817134" y="117362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7" name="Freeform 552"/>
            <p:cNvSpPr>
              <a:spLocks/>
            </p:cNvSpPr>
            <p:nvPr/>
          </p:nvSpPr>
          <p:spPr bwMode="auto">
            <a:xfrm rot="16200000">
              <a:off x="6110928" y="37493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8" name="Freeform 553"/>
            <p:cNvSpPr>
              <a:spLocks/>
            </p:cNvSpPr>
            <p:nvPr/>
          </p:nvSpPr>
          <p:spPr bwMode="auto">
            <a:xfrm rot="16200000">
              <a:off x="9312726" y="99190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59" name="Freeform 554"/>
            <p:cNvSpPr>
              <a:spLocks/>
            </p:cNvSpPr>
            <p:nvPr/>
          </p:nvSpPr>
          <p:spPr bwMode="auto">
            <a:xfrm rot="16200000">
              <a:off x="9879642" y="46416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0" name="Freeform 555"/>
            <p:cNvSpPr>
              <a:spLocks/>
            </p:cNvSpPr>
            <p:nvPr/>
          </p:nvSpPr>
          <p:spPr bwMode="auto">
            <a:xfrm rot="16200000">
              <a:off x="6561413" y="6808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1" name="Freeform 556"/>
            <p:cNvSpPr>
              <a:spLocks/>
            </p:cNvSpPr>
            <p:nvPr/>
          </p:nvSpPr>
          <p:spPr bwMode="auto">
            <a:xfrm rot="16200000">
              <a:off x="5700704" y="8658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2" name="Freeform 557"/>
            <p:cNvSpPr>
              <a:spLocks/>
            </p:cNvSpPr>
            <p:nvPr/>
          </p:nvSpPr>
          <p:spPr bwMode="auto">
            <a:xfrm rot="16200000">
              <a:off x="4218674" y="4087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3" name="Freeform 558"/>
            <p:cNvSpPr>
              <a:spLocks/>
            </p:cNvSpPr>
            <p:nvPr/>
          </p:nvSpPr>
          <p:spPr bwMode="auto">
            <a:xfrm rot="16200000">
              <a:off x="4288314" y="97666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4" name="Freeform 559"/>
            <p:cNvSpPr>
              <a:spLocks/>
            </p:cNvSpPr>
            <p:nvPr/>
          </p:nvSpPr>
          <p:spPr bwMode="auto">
            <a:xfrm rot="16200000">
              <a:off x="3738809" y="45110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5" name="Freeform 560"/>
            <p:cNvSpPr>
              <a:spLocks/>
            </p:cNvSpPr>
            <p:nvPr/>
          </p:nvSpPr>
          <p:spPr bwMode="auto">
            <a:xfrm rot="16200000">
              <a:off x="4497235" y="11704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6" name="Freeform 561"/>
            <p:cNvSpPr>
              <a:spLocks/>
            </p:cNvSpPr>
            <p:nvPr/>
          </p:nvSpPr>
          <p:spPr bwMode="auto">
            <a:xfrm rot="16200000">
              <a:off x="3578855" y="959258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7" name="Freeform 562"/>
            <p:cNvSpPr>
              <a:spLocks/>
            </p:cNvSpPr>
            <p:nvPr/>
          </p:nvSpPr>
          <p:spPr bwMode="auto">
            <a:xfrm rot="16200000">
              <a:off x="3345995" y="1494617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8" name="Freeform 563"/>
            <p:cNvSpPr>
              <a:spLocks/>
            </p:cNvSpPr>
            <p:nvPr/>
          </p:nvSpPr>
          <p:spPr bwMode="auto">
            <a:xfrm rot="16200000">
              <a:off x="3418900" y="309525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69" name="Freeform 564"/>
            <p:cNvSpPr>
              <a:spLocks/>
            </p:cNvSpPr>
            <p:nvPr/>
          </p:nvSpPr>
          <p:spPr bwMode="auto">
            <a:xfrm rot="16200000">
              <a:off x="2898774" y="474920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0" name="Freeform 565"/>
            <p:cNvSpPr>
              <a:spLocks/>
            </p:cNvSpPr>
            <p:nvPr/>
          </p:nvSpPr>
          <p:spPr bwMode="auto">
            <a:xfrm rot="16200000">
              <a:off x="3575590" y="444453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1" name="Freeform 566"/>
            <p:cNvSpPr>
              <a:spLocks/>
            </p:cNvSpPr>
            <p:nvPr/>
          </p:nvSpPr>
          <p:spPr bwMode="auto">
            <a:xfrm rot="16200000">
              <a:off x="3945554" y="760132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2" name="Freeform 567"/>
            <p:cNvSpPr>
              <a:spLocks/>
            </p:cNvSpPr>
            <p:nvPr/>
          </p:nvSpPr>
          <p:spPr bwMode="auto">
            <a:xfrm rot="16200000">
              <a:off x="2978208" y="223684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3" name="Freeform 568"/>
            <p:cNvSpPr>
              <a:spLocks/>
            </p:cNvSpPr>
            <p:nvPr/>
          </p:nvSpPr>
          <p:spPr bwMode="auto">
            <a:xfrm rot="16200000">
              <a:off x="3131634" y="105175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4" name="Freeform 569"/>
            <p:cNvSpPr>
              <a:spLocks/>
            </p:cNvSpPr>
            <p:nvPr/>
          </p:nvSpPr>
          <p:spPr bwMode="auto">
            <a:xfrm rot="16200000">
              <a:off x="1818263" y="63282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5" name="Freeform 570"/>
            <p:cNvSpPr>
              <a:spLocks/>
            </p:cNvSpPr>
            <p:nvPr/>
          </p:nvSpPr>
          <p:spPr bwMode="auto">
            <a:xfrm rot="16200000">
              <a:off x="1418920" y="107254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6" name="Freeform 571"/>
            <p:cNvSpPr>
              <a:spLocks/>
            </p:cNvSpPr>
            <p:nvPr/>
          </p:nvSpPr>
          <p:spPr bwMode="auto">
            <a:xfrm rot="16200000">
              <a:off x="2178433" y="87667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4 h 8"/>
                <a:gd name="T4" fmla="*/ 0 w 5"/>
                <a:gd name="T5" fmla="*/ 4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5"/>
                    <a:pt x="5" y="4"/>
                    <a:pt x="5" y="4"/>
                  </a:cubicBezTo>
                  <a:cubicBezTo>
                    <a:pt x="5" y="0"/>
                    <a:pt x="0" y="0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7" name="Freeform 572"/>
            <p:cNvSpPr>
              <a:spLocks/>
            </p:cNvSpPr>
            <p:nvPr/>
          </p:nvSpPr>
          <p:spPr bwMode="auto">
            <a:xfrm rot="16200000">
              <a:off x="940144" y="581678"/>
              <a:ext cx="28292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8" name="Freeform 573"/>
            <p:cNvSpPr>
              <a:spLocks/>
            </p:cNvSpPr>
            <p:nvPr/>
          </p:nvSpPr>
          <p:spPr bwMode="auto">
            <a:xfrm rot="16200000">
              <a:off x="441782" y="298764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79" name="Freeform 574"/>
            <p:cNvSpPr>
              <a:spLocks/>
            </p:cNvSpPr>
            <p:nvPr/>
          </p:nvSpPr>
          <p:spPr bwMode="auto">
            <a:xfrm rot="16200000">
              <a:off x="286180" y="1020194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0" name="Freeform 575"/>
            <p:cNvSpPr>
              <a:spLocks/>
            </p:cNvSpPr>
            <p:nvPr/>
          </p:nvSpPr>
          <p:spPr bwMode="auto">
            <a:xfrm rot="16200000">
              <a:off x="590856" y="1616488"/>
              <a:ext cx="30468" cy="45702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3 h 8"/>
                <a:gd name="T4" fmla="*/ 0 w 5"/>
                <a:gd name="T5" fmla="*/ 3 h 8"/>
                <a:gd name="T6" fmla="*/ 0 w 5"/>
                <a:gd name="T7" fmla="*/ 5 h 8"/>
                <a:gd name="T8" fmla="*/ 5 w 5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1" name="Freeform 576"/>
            <p:cNvSpPr>
              <a:spLocks/>
            </p:cNvSpPr>
            <p:nvPr/>
          </p:nvSpPr>
          <p:spPr bwMode="auto">
            <a:xfrm rot="16200000">
              <a:off x="245918" y="2525075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2" name="Freeform 577"/>
            <p:cNvSpPr>
              <a:spLocks/>
            </p:cNvSpPr>
            <p:nvPr/>
          </p:nvSpPr>
          <p:spPr bwMode="auto">
            <a:xfrm rot="16200000">
              <a:off x="937967" y="24206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3" name="Freeform 578"/>
            <p:cNvSpPr>
              <a:spLocks/>
            </p:cNvSpPr>
            <p:nvPr/>
          </p:nvSpPr>
          <p:spPr bwMode="auto">
            <a:xfrm rot="16200000">
              <a:off x="695315" y="1074600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4" name="Freeform 579"/>
            <p:cNvSpPr>
              <a:spLocks/>
            </p:cNvSpPr>
            <p:nvPr/>
          </p:nvSpPr>
          <p:spPr bwMode="auto">
            <a:xfrm rot="16200000">
              <a:off x="2076149" y="2200812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5" name="Freeform 580"/>
            <p:cNvSpPr>
              <a:spLocks/>
            </p:cNvSpPr>
            <p:nvPr/>
          </p:nvSpPr>
          <p:spPr bwMode="auto">
            <a:xfrm rot="16200000">
              <a:off x="2585393" y="191790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6" name="Freeform 581"/>
            <p:cNvSpPr>
              <a:spLocks/>
            </p:cNvSpPr>
            <p:nvPr/>
          </p:nvSpPr>
          <p:spPr bwMode="auto">
            <a:xfrm rot="16200000">
              <a:off x="2067444" y="1841730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7" name="Freeform 582"/>
            <p:cNvSpPr>
              <a:spLocks/>
            </p:cNvSpPr>
            <p:nvPr/>
          </p:nvSpPr>
          <p:spPr bwMode="auto">
            <a:xfrm rot="16200000">
              <a:off x="1838937" y="3019084"/>
              <a:ext cx="39173" cy="30468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8" name="Freeform 583"/>
            <p:cNvSpPr>
              <a:spLocks/>
            </p:cNvSpPr>
            <p:nvPr/>
          </p:nvSpPr>
          <p:spPr bwMode="auto">
            <a:xfrm rot="16200000">
              <a:off x="2265484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89" name="Freeform 584"/>
            <p:cNvSpPr>
              <a:spLocks/>
            </p:cNvSpPr>
            <p:nvPr/>
          </p:nvSpPr>
          <p:spPr bwMode="auto">
            <a:xfrm rot="16200000">
              <a:off x="2245898" y="2594715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0" name="Freeform 585"/>
            <p:cNvSpPr>
              <a:spLocks/>
            </p:cNvSpPr>
            <p:nvPr/>
          </p:nvSpPr>
          <p:spPr bwMode="auto">
            <a:xfrm rot="16200000">
              <a:off x="1105539" y="321277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1" name="Freeform 586"/>
            <p:cNvSpPr>
              <a:spLocks/>
            </p:cNvSpPr>
            <p:nvPr/>
          </p:nvSpPr>
          <p:spPr bwMode="auto">
            <a:xfrm rot="16200000">
              <a:off x="354732" y="3043023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2" name="Freeform 587"/>
            <p:cNvSpPr>
              <a:spLocks/>
            </p:cNvSpPr>
            <p:nvPr/>
          </p:nvSpPr>
          <p:spPr bwMode="auto">
            <a:xfrm rot="16200000">
              <a:off x="457015" y="381341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3" name="Freeform 588"/>
            <p:cNvSpPr>
              <a:spLocks/>
            </p:cNvSpPr>
            <p:nvPr/>
          </p:nvSpPr>
          <p:spPr bwMode="auto">
            <a:xfrm rot="16200000">
              <a:off x="213274" y="5079999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4" name="Freeform 589"/>
            <p:cNvSpPr>
              <a:spLocks/>
            </p:cNvSpPr>
            <p:nvPr/>
          </p:nvSpPr>
          <p:spPr bwMode="auto">
            <a:xfrm rot="16200000">
              <a:off x="841125" y="6064754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5" name="Freeform 590"/>
            <p:cNvSpPr>
              <a:spLocks/>
            </p:cNvSpPr>
            <p:nvPr/>
          </p:nvSpPr>
          <p:spPr bwMode="auto">
            <a:xfrm rot="16200000">
              <a:off x="392816" y="6663224"/>
              <a:ext cx="30468" cy="45702"/>
            </a:xfrm>
            <a:custGeom>
              <a:avLst/>
              <a:gdLst>
                <a:gd name="T0" fmla="*/ 0 w 5"/>
                <a:gd name="T1" fmla="*/ 3 h 8"/>
                <a:gd name="T2" fmla="*/ 0 w 5"/>
                <a:gd name="T3" fmla="*/ 5 h 8"/>
                <a:gd name="T4" fmla="*/ 5 w 5"/>
                <a:gd name="T5" fmla="*/ 5 h 8"/>
                <a:gd name="T6" fmla="*/ 5 w 5"/>
                <a:gd name="T7" fmla="*/ 3 h 8"/>
                <a:gd name="T8" fmla="*/ 0 w 5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8"/>
                    <a:pt x="5" y="8"/>
                    <a:pt x="5" y="5"/>
                  </a:cubicBezTo>
                  <a:cubicBezTo>
                    <a:pt x="5" y="4"/>
                    <a:pt x="5" y="4"/>
                    <a:pt x="5" y="3"/>
                  </a:cubicBezTo>
                  <a:cubicBezTo>
                    <a:pt x="5" y="0"/>
                    <a:pt x="0" y="0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6" name="Freeform 591"/>
            <p:cNvSpPr>
              <a:spLocks/>
            </p:cNvSpPr>
            <p:nvPr/>
          </p:nvSpPr>
          <p:spPr bwMode="auto">
            <a:xfrm rot="16200000">
              <a:off x="1571259" y="6618611"/>
              <a:ext cx="39173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7" name="Freeform 592"/>
            <p:cNvSpPr>
              <a:spLocks/>
            </p:cNvSpPr>
            <p:nvPr/>
          </p:nvSpPr>
          <p:spPr bwMode="auto">
            <a:xfrm rot="16200000">
              <a:off x="1270935" y="597008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8" name="Freeform 593"/>
            <p:cNvSpPr>
              <a:spLocks/>
            </p:cNvSpPr>
            <p:nvPr/>
          </p:nvSpPr>
          <p:spPr bwMode="auto">
            <a:xfrm rot="16200000">
              <a:off x="399344" y="589500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399" name="Freeform 594"/>
            <p:cNvSpPr>
              <a:spLocks/>
            </p:cNvSpPr>
            <p:nvPr/>
          </p:nvSpPr>
          <p:spPr bwMode="auto">
            <a:xfrm rot="16200000">
              <a:off x="2471140" y="6495653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0" name="Freeform 595"/>
            <p:cNvSpPr>
              <a:spLocks/>
            </p:cNvSpPr>
            <p:nvPr/>
          </p:nvSpPr>
          <p:spPr bwMode="auto">
            <a:xfrm rot="16200000">
              <a:off x="2236104" y="591894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1" name="Freeform 596"/>
            <p:cNvSpPr>
              <a:spLocks/>
            </p:cNvSpPr>
            <p:nvPr/>
          </p:nvSpPr>
          <p:spPr bwMode="auto">
            <a:xfrm rot="16200000">
              <a:off x="2119674" y="66033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2" name="Freeform 597"/>
            <p:cNvSpPr>
              <a:spLocks/>
            </p:cNvSpPr>
            <p:nvPr/>
          </p:nvSpPr>
          <p:spPr bwMode="auto">
            <a:xfrm rot="16200000">
              <a:off x="3305735" y="6807946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3" name="Freeform 598"/>
            <p:cNvSpPr>
              <a:spLocks/>
            </p:cNvSpPr>
            <p:nvPr/>
          </p:nvSpPr>
          <p:spPr bwMode="auto">
            <a:xfrm rot="16200000">
              <a:off x="2571248" y="5235601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4" name="Freeform 599"/>
            <p:cNvSpPr>
              <a:spLocks/>
            </p:cNvSpPr>
            <p:nvPr/>
          </p:nvSpPr>
          <p:spPr bwMode="auto">
            <a:xfrm rot="16200000">
              <a:off x="2595187" y="4473911"/>
              <a:ext cx="39173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5" name="Freeform 600"/>
            <p:cNvSpPr>
              <a:spLocks/>
            </p:cNvSpPr>
            <p:nvPr/>
          </p:nvSpPr>
          <p:spPr bwMode="auto">
            <a:xfrm rot="16200000">
              <a:off x="4378628" y="585256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6" name="Freeform 601"/>
            <p:cNvSpPr>
              <a:spLocks/>
            </p:cNvSpPr>
            <p:nvPr/>
          </p:nvSpPr>
          <p:spPr bwMode="auto">
            <a:xfrm rot="16200000">
              <a:off x="4355778" y="6741569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7" name="Freeform 602"/>
            <p:cNvSpPr>
              <a:spLocks/>
            </p:cNvSpPr>
            <p:nvPr/>
          </p:nvSpPr>
          <p:spPr bwMode="auto">
            <a:xfrm rot="16200000">
              <a:off x="5008654" y="6656696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8" name="Freeform 603"/>
            <p:cNvSpPr>
              <a:spLocks/>
            </p:cNvSpPr>
            <p:nvPr/>
          </p:nvSpPr>
          <p:spPr bwMode="auto">
            <a:xfrm rot="16200000">
              <a:off x="4726829" y="6224709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09" name="Freeform 604"/>
            <p:cNvSpPr>
              <a:spLocks/>
            </p:cNvSpPr>
            <p:nvPr/>
          </p:nvSpPr>
          <p:spPr bwMode="auto">
            <a:xfrm rot="16200000">
              <a:off x="5203430" y="5136581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0" name="Freeform 605"/>
            <p:cNvSpPr>
              <a:spLocks/>
            </p:cNvSpPr>
            <p:nvPr/>
          </p:nvSpPr>
          <p:spPr bwMode="auto">
            <a:xfrm rot="16200000">
              <a:off x="5703968" y="5241042"/>
              <a:ext cx="41350" cy="28292"/>
            </a:xfrm>
            <a:custGeom>
              <a:avLst/>
              <a:gdLst>
                <a:gd name="T0" fmla="*/ 3 w 7"/>
                <a:gd name="T1" fmla="*/ 5 h 5"/>
                <a:gd name="T2" fmla="*/ 3 w 7"/>
                <a:gd name="T3" fmla="*/ 0 h 5"/>
                <a:gd name="T4" fmla="*/ 3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3" y="5"/>
                  </a:moveTo>
                  <a:cubicBezTo>
                    <a:pt x="7" y="5"/>
                    <a:pt x="7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1" name="Freeform 606"/>
            <p:cNvSpPr>
              <a:spLocks/>
            </p:cNvSpPr>
            <p:nvPr/>
          </p:nvSpPr>
          <p:spPr bwMode="auto">
            <a:xfrm rot="16200000">
              <a:off x="4912899" y="550763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2" name="Freeform 607"/>
            <p:cNvSpPr>
              <a:spLocks/>
            </p:cNvSpPr>
            <p:nvPr/>
          </p:nvSpPr>
          <p:spPr bwMode="auto">
            <a:xfrm rot="16200000">
              <a:off x="6137043" y="579598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3" name="Freeform 608"/>
            <p:cNvSpPr>
              <a:spLocks/>
            </p:cNvSpPr>
            <p:nvPr/>
          </p:nvSpPr>
          <p:spPr bwMode="auto">
            <a:xfrm rot="16200000">
              <a:off x="10710972" y="6710014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4" name="Freeform 609"/>
            <p:cNvSpPr>
              <a:spLocks/>
            </p:cNvSpPr>
            <p:nvPr/>
          </p:nvSpPr>
          <p:spPr bwMode="auto">
            <a:xfrm rot="16200000">
              <a:off x="11961230" y="4099594"/>
              <a:ext cx="45702" cy="30468"/>
            </a:xfrm>
            <a:custGeom>
              <a:avLst/>
              <a:gdLst>
                <a:gd name="T0" fmla="*/ 4 w 8"/>
                <a:gd name="T1" fmla="*/ 5 h 5"/>
                <a:gd name="T2" fmla="*/ 5 w 8"/>
                <a:gd name="T3" fmla="*/ 5 h 5"/>
                <a:gd name="T4" fmla="*/ 5 w 8"/>
                <a:gd name="T5" fmla="*/ 0 h 5"/>
                <a:gd name="T6" fmla="*/ 4 w 8"/>
                <a:gd name="T7" fmla="*/ 0 h 5"/>
                <a:gd name="T8" fmla="*/ 4 w 8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cubicBezTo>
                    <a:pt x="4" y="5"/>
                    <a:pt x="4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5" name="Freeform 610"/>
            <p:cNvSpPr>
              <a:spLocks/>
            </p:cNvSpPr>
            <p:nvPr/>
          </p:nvSpPr>
          <p:spPr bwMode="auto">
            <a:xfrm rot="16200000">
              <a:off x="10349713" y="2087646"/>
              <a:ext cx="58760" cy="41350"/>
            </a:xfrm>
            <a:custGeom>
              <a:avLst/>
              <a:gdLst>
                <a:gd name="T0" fmla="*/ 3 w 10"/>
                <a:gd name="T1" fmla="*/ 6 h 7"/>
                <a:gd name="T2" fmla="*/ 8 w 10"/>
                <a:gd name="T3" fmla="*/ 4 h 7"/>
                <a:gd name="T4" fmla="*/ 10 w 10"/>
                <a:gd name="T5" fmla="*/ 2 h 7"/>
                <a:gd name="T6" fmla="*/ 7 w 10"/>
                <a:gd name="T7" fmla="*/ 0 h 7"/>
                <a:gd name="T8" fmla="*/ 3 w 10"/>
                <a:gd name="T9" fmla="*/ 2 h 7"/>
                <a:gd name="T10" fmla="*/ 1 w 10"/>
                <a:gd name="T11" fmla="*/ 2 h 7"/>
                <a:gd name="T12" fmla="*/ 0 w 10"/>
                <a:gd name="T13" fmla="*/ 5 h 7"/>
                <a:gd name="T14" fmla="*/ 3 w 10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7">
                  <a:moveTo>
                    <a:pt x="3" y="6"/>
                  </a:moveTo>
                  <a:cubicBezTo>
                    <a:pt x="3" y="6"/>
                    <a:pt x="5" y="6"/>
                    <a:pt x="8" y="4"/>
                  </a:cubicBezTo>
                  <a:cubicBezTo>
                    <a:pt x="9" y="4"/>
                    <a:pt x="10" y="3"/>
                    <a:pt x="10" y="2"/>
                  </a:cubicBezTo>
                  <a:cubicBezTo>
                    <a:pt x="9" y="1"/>
                    <a:pt x="8" y="0"/>
                    <a:pt x="7" y="0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1" y="6"/>
                    <a:pt x="2" y="7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7" name="Freeform 612"/>
            <p:cNvSpPr>
              <a:spLocks/>
            </p:cNvSpPr>
            <p:nvPr/>
          </p:nvSpPr>
          <p:spPr bwMode="auto">
            <a:xfrm rot="16200000">
              <a:off x="5962942" y="638260"/>
              <a:ext cx="28292" cy="58760"/>
            </a:xfrm>
            <a:custGeom>
              <a:avLst/>
              <a:gdLst>
                <a:gd name="T0" fmla="*/ 5 w 5"/>
                <a:gd name="T1" fmla="*/ 8 h 10"/>
                <a:gd name="T2" fmla="*/ 5 w 5"/>
                <a:gd name="T3" fmla="*/ 2 h 10"/>
                <a:gd name="T4" fmla="*/ 2 w 5"/>
                <a:gd name="T5" fmla="*/ 0 h 10"/>
                <a:gd name="T6" fmla="*/ 1 w 5"/>
                <a:gd name="T7" fmla="*/ 3 h 10"/>
                <a:gd name="T8" fmla="*/ 1 w 5"/>
                <a:gd name="T9" fmla="*/ 8 h 10"/>
                <a:gd name="T10" fmla="*/ 3 w 5"/>
                <a:gd name="T11" fmla="*/ 10 h 10"/>
                <a:gd name="T12" fmla="*/ 5 w 5"/>
                <a:gd name="T13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5" y="8"/>
                  </a:moveTo>
                  <a:cubicBezTo>
                    <a:pt x="5" y="6"/>
                    <a:pt x="5" y="4"/>
                    <a:pt x="5" y="2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5"/>
                    <a:pt x="1" y="6"/>
                    <a:pt x="1" y="8"/>
                  </a:cubicBezTo>
                  <a:cubicBezTo>
                    <a:pt x="1" y="10"/>
                    <a:pt x="1" y="10"/>
                    <a:pt x="3" y="10"/>
                  </a:cubicBezTo>
                  <a:cubicBezTo>
                    <a:pt x="4" y="10"/>
                    <a:pt x="5" y="10"/>
                    <a:pt x="5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8" name="Freeform 613"/>
            <p:cNvSpPr>
              <a:spLocks noEditPoints="1"/>
            </p:cNvSpPr>
            <p:nvPr/>
          </p:nvSpPr>
          <p:spPr bwMode="auto">
            <a:xfrm rot="16200000">
              <a:off x="6218653" y="4360746"/>
              <a:ext cx="587589" cy="4302458"/>
            </a:xfrm>
            <a:custGeom>
              <a:avLst/>
              <a:gdLst>
                <a:gd name="T0" fmla="*/ 38 w 101"/>
                <a:gd name="T1" fmla="*/ 739 h 740"/>
                <a:gd name="T2" fmla="*/ 52 w 101"/>
                <a:gd name="T3" fmla="*/ 705 h 740"/>
                <a:gd name="T4" fmla="*/ 56 w 101"/>
                <a:gd name="T5" fmla="*/ 707 h 740"/>
                <a:gd name="T6" fmla="*/ 57 w 101"/>
                <a:gd name="T7" fmla="*/ 695 h 740"/>
                <a:gd name="T8" fmla="*/ 64 w 101"/>
                <a:gd name="T9" fmla="*/ 682 h 740"/>
                <a:gd name="T10" fmla="*/ 67 w 101"/>
                <a:gd name="T11" fmla="*/ 675 h 740"/>
                <a:gd name="T12" fmla="*/ 70 w 101"/>
                <a:gd name="T13" fmla="*/ 661 h 740"/>
                <a:gd name="T14" fmla="*/ 78 w 101"/>
                <a:gd name="T15" fmla="*/ 651 h 740"/>
                <a:gd name="T16" fmla="*/ 84 w 101"/>
                <a:gd name="T17" fmla="*/ 615 h 740"/>
                <a:gd name="T18" fmla="*/ 87 w 101"/>
                <a:gd name="T19" fmla="*/ 616 h 740"/>
                <a:gd name="T20" fmla="*/ 86 w 101"/>
                <a:gd name="T21" fmla="*/ 604 h 740"/>
                <a:gd name="T22" fmla="*/ 91 w 101"/>
                <a:gd name="T23" fmla="*/ 590 h 740"/>
                <a:gd name="T24" fmla="*/ 92 w 101"/>
                <a:gd name="T25" fmla="*/ 582 h 740"/>
                <a:gd name="T26" fmla="*/ 92 w 101"/>
                <a:gd name="T27" fmla="*/ 568 h 740"/>
                <a:gd name="T28" fmla="*/ 98 w 101"/>
                <a:gd name="T29" fmla="*/ 557 h 740"/>
                <a:gd name="T30" fmla="*/ 97 w 101"/>
                <a:gd name="T31" fmla="*/ 521 h 740"/>
                <a:gd name="T32" fmla="*/ 101 w 101"/>
                <a:gd name="T33" fmla="*/ 521 h 740"/>
                <a:gd name="T34" fmla="*/ 97 w 101"/>
                <a:gd name="T35" fmla="*/ 501 h 740"/>
                <a:gd name="T36" fmla="*/ 101 w 101"/>
                <a:gd name="T37" fmla="*/ 501 h 740"/>
                <a:gd name="T38" fmla="*/ 96 w 101"/>
                <a:gd name="T39" fmla="*/ 473 h 740"/>
                <a:gd name="T40" fmla="*/ 100 w 101"/>
                <a:gd name="T41" fmla="*/ 473 h 740"/>
                <a:gd name="T42" fmla="*/ 95 w 101"/>
                <a:gd name="T43" fmla="*/ 461 h 740"/>
                <a:gd name="T44" fmla="*/ 96 w 101"/>
                <a:gd name="T45" fmla="*/ 447 h 740"/>
                <a:gd name="T46" fmla="*/ 95 w 101"/>
                <a:gd name="T47" fmla="*/ 439 h 740"/>
                <a:gd name="T48" fmla="*/ 91 w 101"/>
                <a:gd name="T49" fmla="*/ 426 h 740"/>
                <a:gd name="T50" fmla="*/ 92 w 101"/>
                <a:gd name="T51" fmla="*/ 413 h 740"/>
                <a:gd name="T52" fmla="*/ 79 w 101"/>
                <a:gd name="T53" fmla="*/ 379 h 740"/>
                <a:gd name="T54" fmla="*/ 83 w 101"/>
                <a:gd name="T55" fmla="*/ 378 h 740"/>
                <a:gd name="T56" fmla="*/ 76 w 101"/>
                <a:gd name="T57" fmla="*/ 368 h 740"/>
                <a:gd name="T58" fmla="*/ 73 w 101"/>
                <a:gd name="T59" fmla="*/ 354 h 740"/>
                <a:gd name="T60" fmla="*/ 70 w 101"/>
                <a:gd name="T61" fmla="*/ 347 h 740"/>
                <a:gd name="T62" fmla="*/ 62 w 101"/>
                <a:gd name="T63" fmla="*/ 335 h 740"/>
                <a:gd name="T64" fmla="*/ 61 w 101"/>
                <a:gd name="T65" fmla="*/ 322 h 740"/>
                <a:gd name="T66" fmla="*/ 39 w 101"/>
                <a:gd name="T67" fmla="*/ 293 h 740"/>
                <a:gd name="T68" fmla="*/ 49 w 101"/>
                <a:gd name="T69" fmla="*/ 301 h 740"/>
                <a:gd name="T70" fmla="*/ 39 w 101"/>
                <a:gd name="T71" fmla="*/ 293 h 740"/>
                <a:gd name="T72" fmla="*/ 36 w 101"/>
                <a:gd name="T73" fmla="*/ 281 h 740"/>
                <a:gd name="T74" fmla="*/ 17 w 101"/>
                <a:gd name="T75" fmla="*/ 250 h 740"/>
                <a:gd name="T76" fmla="*/ 21 w 101"/>
                <a:gd name="T77" fmla="*/ 249 h 740"/>
                <a:gd name="T78" fmla="*/ 13 w 101"/>
                <a:gd name="T79" fmla="*/ 239 h 740"/>
                <a:gd name="T80" fmla="*/ 10 w 101"/>
                <a:gd name="T81" fmla="*/ 225 h 740"/>
                <a:gd name="T82" fmla="*/ 8 w 101"/>
                <a:gd name="T83" fmla="*/ 217 h 740"/>
                <a:gd name="T84" fmla="*/ 4 w 101"/>
                <a:gd name="T85" fmla="*/ 204 h 740"/>
                <a:gd name="T86" fmla="*/ 6 w 101"/>
                <a:gd name="T87" fmla="*/ 191 h 740"/>
                <a:gd name="T88" fmla="*/ 0 w 101"/>
                <a:gd name="T89" fmla="*/ 155 h 740"/>
                <a:gd name="T90" fmla="*/ 4 w 101"/>
                <a:gd name="T91" fmla="*/ 167 h 740"/>
                <a:gd name="T92" fmla="*/ 0 w 101"/>
                <a:gd name="T93" fmla="*/ 155 h 740"/>
                <a:gd name="T94" fmla="*/ 5 w 101"/>
                <a:gd name="T95" fmla="*/ 144 h 740"/>
                <a:gd name="T96" fmla="*/ 8 w 101"/>
                <a:gd name="T97" fmla="*/ 108 h 740"/>
                <a:gd name="T98" fmla="*/ 12 w 101"/>
                <a:gd name="T99" fmla="*/ 109 h 740"/>
                <a:gd name="T100" fmla="*/ 11 w 101"/>
                <a:gd name="T101" fmla="*/ 96 h 740"/>
                <a:gd name="T102" fmla="*/ 17 w 101"/>
                <a:gd name="T103" fmla="*/ 83 h 740"/>
                <a:gd name="T104" fmla="*/ 20 w 101"/>
                <a:gd name="T105" fmla="*/ 76 h 740"/>
                <a:gd name="T106" fmla="*/ 24 w 101"/>
                <a:gd name="T107" fmla="*/ 62 h 740"/>
                <a:gd name="T108" fmla="*/ 33 w 101"/>
                <a:gd name="T109" fmla="*/ 53 h 740"/>
                <a:gd name="T110" fmla="*/ 48 w 101"/>
                <a:gd name="T111" fmla="*/ 20 h 740"/>
                <a:gd name="T112" fmla="*/ 51 w 101"/>
                <a:gd name="T113" fmla="*/ 22 h 740"/>
                <a:gd name="T114" fmla="*/ 55 w 101"/>
                <a:gd name="T115" fmla="*/ 10 h 740"/>
                <a:gd name="T116" fmla="*/ 65 w 101"/>
                <a:gd name="T117" fmla="*/ 4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1" h="740">
                  <a:moveTo>
                    <a:pt x="41" y="727"/>
                  </a:moveTo>
                  <a:cubicBezTo>
                    <a:pt x="39" y="730"/>
                    <a:pt x="37" y="733"/>
                    <a:pt x="35" y="737"/>
                  </a:cubicBezTo>
                  <a:cubicBezTo>
                    <a:pt x="34" y="738"/>
                    <a:pt x="34" y="739"/>
                    <a:pt x="35" y="739"/>
                  </a:cubicBezTo>
                  <a:cubicBezTo>
                    <a:pt x="36" y="740"/>
                    <a:pt x="38" y="740"/>
                    <a:pt x="38" y="739"/>
                  </a:cubicBezTo>
                  <a:cubicBezTo>
                    <a:pt x="40" y="736"/>
                    <a:pt x="42" y="732"/>
                    <a:pt x="44" y="729"/>
                  </a:cubicBezTo>
                  <a:cubicBezTo>
                    <a:pt x="45" y="728"/>
                    <a:pt x="45" y="726"/>
                    <a:pt x="44" y="726"/>
                  </a:cubicBezTo>
                  <a:cubicBezTo>
                    <a:pt x="43" y="725"/>
                    <a:pt x="42" y="726"/>
                    <a:pt x="41" y="727"/>
                  </a:cubicBezTo>
                  <a:close/>
                  <a:moveTo>
                    <a:pt x="52" y="705"/>
                  </a:moveTo>
                  <a:cubicBezTo>
                    <a:pt x="50" y="709"/>
                    <a:pt x="49" y="713"/>
                    <a:pt x="47" y="716"/>
                  </a:cubicBezTo>
                  <a:cubicBezTo>
                    <a:pt x="46" y="717"/>
                    <a:pt x="47" y="718"/>
                    <a:pt x="48" y="719"/>
                  </a:cubicBezTo>
                  <a:cubicBezTo>
                    <a:pt x="49" y="719"/>
                    <a:pt x="50" y="719"/>
                    <a:pt x="50" y="718"/>
                  </a:cubicBezTo>
                  <a:cubicBezTo>
                    <a:pt x="52" y="714"/>
                    <a:pt x="54" y="711"/>
                    <a:pt x="56" y="707"/>
                  </a:cubicBezTo>
                  <a:cubicBezTo>
                    <a:pt x="56" y="706"/>
                    <a:pt x="56" y="705"/>
                    <a:pt x="55" y="704"/>
                  </a:cubicBezTo>
                  <a:cubicBezTo>
                    <a:pt x="54" y="704"/>
                    <a:pt x="53" y="704"/>
                    <a:pt x="52" y="705"/>
                  </a:cubicBezTo>
                  <a:close/>
                  <a:moveTo>
                    <a:pt x="62" y="684"/>
                  </a:moveTo>
                  <a:cubicBezTo>
                    <a:pt x="60" y="687"/>
                    <a:pt x="59" y="691"/>
                    <a:pt x="57" y="695"/>
                  </a:cubicBezTo>
                  <a:cubicBezTo>
                    <a:pt x="57" y="696"/>
                    <a:pt x="57" y="697"/>
                    <a:pt x="58" y="697"/>
                  </a:cubicBezTo>
                  <a:cubicBezTo>
                    <a:pt x="59" y="698"/>
                    <a:pt x="60" y="697"/>
                    <a:pt x="61" y="696"/>
                  </a:cubicBezTo>
                  <a:cubicBezTo>
                    <a:pt x="62" y="693"/>
                    <a:pt x="64" y="689"/>
                    <a:pt x="66" y="685"/>
                  </a:cubicBezTo>
                  <a:cubicBezTo>
                    <a:pt x="66" y="684"/>
                    <a:pt x="65" y="683"/>
                    <a:pt x="64" y="682"/>
                  </a:cubicBezTo>
                  <a:cubicBezTo>
                    <a:pt x="63" y="682"/>
                    <a:pt x="62" y="683"/>
                    <a:pt x="62" y="684"/>
                  </a:cubicBezTo>
                  <a:close/>
                  <a:moveTo>
                    <a:pt x="70" y="661"/>
                  </a:moveTo>
                  <a:cubicBezTo>
                    <a:pt x="69" y="665"/>
                    <a:pt x="68" y="669"/>
                    <a:pt x="66" y="672"/>
                  </a:cubicBezTo>
                  <a:cubicBezTo>
                    <a:pt x="66" y="673"/>
                    <a:pt x="66" y="675"/>
                    <a:pt x="67" y="675"/>
                  </a:cubicBezTo>
                  <a:cubicBezTo>
                    <a:pt x="68" y="675"/>
                    <a:pt x="70" y="675"/>
                    <a:pt x="70" y="674"/>
                  </a:cubicBezTo>
                  <a:cubicBezTo>
                    <a:pt x="71" y="670"/>
                    <a:pt x="73" y="666"/>
                    <a:pt x="74" y="663"/>
                  </a:cubicBezTo>
                  <a:cubicBezTo>
                    <a:pt x="74" y="661"/>
                    <a:pt x="74" y="660"/>
                    <a:pt x="73" y="660"/>
                  </a:cubicBezTo>
                  <a:cubicBezTo>
                    <a:pt x="72" y="660"/>
                    <a:pt x="71" y="660"/>
                    <a:pt x="70" y="661"/>
                  </a:cubicBezTo>
                  <a:close/>
                  <a:moveTo>
                    <a:pt x="77" y="638"/>
                  </a:moveTo>
                  <a:cubicBezTo>
                    <a:pt x="76" y="642"/>
                    <a:pt x="75" y="646"/>
                    <a:pt x="74" y="650"/>
                  </a:cubicBezTo>
                  <a:cubicBezTo>
                    <a:pt x="74" y="651"/>
                    <a:pt x="74" y="652"/>
                    <a:pt x="75" y="652"/>
                  </a:cubicBezTo>
                  <a:cubicBezTo>
                    <a:pt x="76" y="653"/>
                    <a:pt x="77" y="652"/>
                    <a:pt x="78" y="651"/>
                  </a:cubicBezTo>
                  <a:cubicBezTo>
                    <a:pt x="79" y="647"/>
                    <a:pt x="80" y="643"/>
                    <a:pt x="81" y="640"/>
                  </a:cubicBezTo>
                  <a:cubicBezTo>
                    <a:pt x="82" y="638"/>
                    <a:pt x="81" y="637"/>
                    <a:pt x="80" y="637"/>
                  </a:cubicBezTo>
                  <a:cubicBezTo>
                    <a:pt x="79" y="637"/>
                    <a:pt x="78" y="637"/>
                    <a:pt x="77" y="638"/>
                  </a:cubicBezTo>
                  <a:close/>
                  <a:moveTo>
                    <a:pt x="84" y="615"/>
                  </a:moveTo>
                  <a:cubicBezTo>
                    <a:pt x="83" y="619"/>
                    <a:pt x="82" y="623"/>
                    <a:pt x="81" y="627"/>
                  </a:cubicBezTo>
                  <a:cubicBezTo>
                    <a:pt x="80" y="628"/>
                    <a:pt x="81" y="629"/>
                    <a:pt x="82" y="629"/>
                  </a:cubicBezTo>
                  <a:cubicBezTo>
                    <a:pt x="83" y="630"/>
                    <a:pt x="84" y="629"/>
                    <a:pt x="84" y="628"/>
                  </a:cubicBezTo>
                  <a:cubicBezTo>
                    <a:pt x="85" y="624"/>
                    <a:pt x="86" y="620"/>
                    <a:pt x="87" y="616"/>
                  </a:cubicBezTo>
                  <a:cubicBezTo>
                    <a:pt x="88" y="615"/>
                    <a:pt x="87" y="614"/>
                    <a:pt x="86" y="614"/>
                  </a:cubicBezTo>
                  <a:cubicBezTo>
                    <a:pt x="85" y="614"/>
                    <a:pt x="84" y="614"/>
                    <a:pt x="84" y="615"/>
                  </a:cubicBezTo>
                  <a:close/>
                  <a:moveTo>
                    <a:pt x="89" y="592"/>
                  </a:moveTo>
                  <a:cubicBezTo>
                    <a:pt x="88" y="596"/>
                    <a:pt x="87" y="600"/>
                    <a:pt x="86" y="604"/>
                  </a:cubicBezTo>
                  <a:cubicBezTo>
                    <a:pt x="86" y="605"/>
                    <a:pt x="87" y="606"/>
                    <a:pt x="88" y="606"/>
                  </a:cubicBezTo>
                  <a:cubicBezTo>
                    <a:pt x="89" y="606"/>
                    <a:pt x="90" y="606"/>
                    <a:pt x="90" y="604"/>
                  </a:cubicBezTo>
                  <a:cubicBezTo>
                    <a:pt x="91" y="601"/>
                    <a:pt x="92" y="597"/>
                    <a:pt x="92" y="593"/>
                  </a:cubicBezTo>
                  <a:cubicBezTo>
                    <a:pt x="93" y="592"/>
                    <a:pt x="92" y="591"/>
                    <a:pt x="91" y="590"/>
                  </a:cubicBezTo>
                  <a:cubicBezTo>
                    <a:pt x="90" y="590"/>
                    <a:pt x="89" y="591"/>
                    <a:pt x="89" y="592"/>
                  </a:cubicBezTo>
                  <a:close/>
                  <a:moveTo>
                    <a:pt x="92" y="568"/>
                  </a:moveTo>
                  <a:cubicBezTo>
                    <a:pt x="92" y="572"/>
                    <a:pt x="91" y="576"/>
                    <a:pt x="91" y="580"/>
                  </a:cubicBezTo>
                  <a:cubicBezTo>
                    <a:pt x="90" y="581"/>
                    <a:pt x="91" y="582"/>
                    <a:pt x="92" y="582"/>
                  </a:cubicBezTo>
                  <a:cubicBezTo>
                    <a:pt x="93" y="583"/>
                    <a:pt x="94" y="582"/>
                    <a:pt x="95" y="581"/>
                  </a:cubicBezTo>
                  <a:cubicBezTo>
                    <a:pt x="95" y="577"/>
                    <a:pt x="96" y="573"/>
                    <a:pt x="96" y="569"/>
                  </a:cubicBezTo>
                  <a:cubicBezTo>
                    <a:pt x="97" y="568"/>
                    <a:pt x="96" y="567"/>
                    <a:pt x="95" y="567"/>
                  </a:cubicBezTo>
                  <a:cubicBezTo>
                    <a:pt x="94" y="566"/>
                    <a:pt x="93" y="567"/>
                    <a:pt x="92" y="568"/>
                  </a:cubicBezTo>
                  <a:close/>
                  <a:moveTo>
                    <a:pt x="95" y="545"/>
                  </a:moveTo>
                  <a:cubicBezTo>
                    <a:pt x="95" y="549"/>
                    <a:pt x="94" y="553"/>
                    <a:pt x="94" y="556"/>
                  </a:cubicBezTo>
                  <a:cubicBezTo>
                    <a:pt x="94" y="558"/>
                    <a:pt x="95" y="559"/>
                    <a:pt x="96" y="559"/>
                  </a:cubicBezTo>
                  <a:cubicBezTo>
                    <a:pt x="97" y="559"/>
                    <a:pt x="98" y="558"/>
                    <a:pt x="98" y="557"/>
                  </a:cubicBezTo>
                  <a:cubicBezTo>
                    <a:pt x="98" y="553"/>
                    <a:pt x="99" y="549"/>
                    <a:pt x="99" y="545"/>
                  </a:cubicBezTo>
                  <a:cubicBezTo>
                    <a:pt x="99" y="544"/>
                    <a:pt x="98" y="543"/>
                    <a:pt x="97" y="543"/>
                  </a:cubicBezTo>
                  <a:cubicBezTo>
                    <a:pt x="96" y="543"/>
                    <a:pt x="95" y="543"/>
                    <a:pt x="95" y="545"/>
                  </a:cubicBezTo>
                  <a:close/>
                  <a:moveTo>
                    <a:pt x="97" y="521"/>
                  </a:moveTo>
                  <a:cubicBezTo>
                    <a:pt x="97" y="525"/>
                    <a:pt x="96" y="529"/>
                    <a:pt x="96" y="533"/>
                  </a:cubicBezTo>
                  <a:cubicBezTo>
                    <a:pt x="96" y="534"/>
                    <a:pt x="97" y="535"/>
                    <a:pt x="98" y="535"/>
                  </a:cubicBezTo>
                  <a:cubicBezTo>
                    <a:pt x="99" y="535"/>
                    <a:pt x="100" y="534"/>
                    <a:pt x="100" y="533"/>
                  </a:cubicBezTo>
                  <a:cubicBezTo>
                    <a:pt x="100" y="529"/>
                    <a:pt x="101" y="525"/>
                    <a:pt x="101" y="521"/>
                  </a:cubicBezTo>
                  <a:cubicBezTo>
                    <a:pt x="101" y="520"/>
                    <a:pt x="100" y="519"/>
                    <a:pt x="99" y="519"/>
                  </a:cubicBezTo>
                  <a:cubicBezTo>
                    <a:pt x="98" y="519"/>
                    <a:pt x="97" y="520"/>
                    <a:pt x="97" y="521"/>
                  </a:cubicBezTo>
                  <a:close/>
                  <a:moveTo>
                    <a:pt x="97" y="497"/>
                  </a:moveTo>
                  <a:cubicBezTo>
                    <a:pt x="97" y="498"/>
                    <a:pt x="97" y="499"/>
                    <a:pt x="97" y="501"/>
                  </a:cubicBezTo>
                  <a:cubicBezTo>
                    <a:pt x="97" y="503"/>
                    <a:pt x="97" y="506"/>
                    <a:pt x="97" y="509"/>
                  </a:cubicBezTo>
                  <a:cubicBezTo>
                    <a:pt x="97" y="510"/>
                    <a:pt x="98" y="511"/>
                    <a:pt x="99" y="511"/>
                  </a:cubicBezTo>
                  <a:cubicBezTo>
                    <a:pt x="100" y="511"/>
                    <a:pt x="101" y="510"/>
                    <a:pt x="101" y="509"/>
                  </a:cubicBezTo>
                  <a:cubicBezTo>
                    <a:pt x="101" y="506"/>
                    <a:pt x="101" y="503"/>
                    <a:pt x="101" y="501"/>
                  </a:cubicBezTo>
                  <a:cubicBezTo>
                    <a:pt x="101" y="499"/>
                    <a:pt x="101" y="498"/>
                    <a:pt x="101" y="497"/>
                  </a:cubicBezTo>
                  <a:cubicBezTo>
                    <a:pt x="101" y="496"/>
                    <a:pt x="100" y="495"/>
                    <a:pt x="99" y="495"/>
                  </a:cubicBezTo>
                  <a:cubicBezTo>
                    <a:pt x="98" y="495"/>
                    <a:pt x="97" y="496"/>
                    <a:pt x="97" y="497"/>
                  </a:cubicBezTo>
                  <a:close/>
                  <a:moveTo>
                    <a:pt x="96" y="473"/>
                  </a:moveTo>
                  <a:cubicBezTo>
                    <a:pt x="97" y="477"/>
                    <a:pt x="97" y="481"/>
                    <a:pt x="97" y="485"/>
                  </a:cubicBezTo>
                  <a:cubicBezTo>
                    <a:pt x="97" y="486"/>
                    <a:pt x="98" y="487"/>
                    <a:pt x="99" y="487"/>
                  </a:cubicBezTo>
                  <a:cubicBezTo>
                    <a:pt x="100" y="487"/>
                    <a:pt x="101" y="486"/>
                    <a:pt x="101" y="485"/>
                  </a:cubicBezTo>
                  <a:cubicBezTo>
                    <a:pt x="101" y="481"/>
                    <a:pt x="101" y="477"/>
                    <a:pt x="100" y="473"/>
                  </a:cubicBezTo>
                  <a:cubicBezTo>
                    <a:pt x="100" y="472"/>
                    <a:pt x="99" y="471"/>
                    <a:pt x="98" y="471"/>
                  </a:cubicBezTo>
                  <a:cubicBezTo>
                    <a:pt x="97" y="471"/>
                    <a:pt x="96" y="472"/>
                    <a:pt x="96" y="473"/>
                  </a:cubicBezTo>
                  <a:close/>
                  <a:moveTo>
                    <a:pt x="94" y="449"/>
                  </a:moveTo>
                  <a:cubicBezTo>
                    <a:pt x="95" y="453"/>
                    <a:pt x="95" y="457"/>
                    <a:pt x="95" y="461"/>
                  </a:cubicBezTo>
                  <a:cubicBezTo>
                    <a:pt x="96" y="462"/>
                    <a:pt x="97" y="463"/>
                    <a:pt x="98" y="463"/>
                  </a:cubicBezTo>
                  <a:cubicBezTo>
                    <a:pt x="99" y="463"/>
                    <a:pt x="100" y="462"/>
                    <a:pt x="99" y="461"/>
                  </a:cubicBezTo>
                  <a:cubicBezTo>
                    <a:pt x="99" y="457"/>
                    <a:pt x="99" y="453"/>
                    <a:pt x="98" y="449"/>
                  </a:cubicBezTo>
                  <a:cubicBezTo>
                    <a:pt x="98" y="448"/>
                    <a:pt x="97" y="447"/>
                    <a:pt x="96" y="447"/>
                  </a:cubicBezTo>
                  <a:cubicBezTo>
                    <a:pt x="95" y="447"/>
                    <a:pt x="94" y="448"/>
                    <a:pt x="94" y="449"/>
                  </a:cubicBezTo>
                  <a:close/>
                  <a:moveTo>
                    <a:pt x="91" y="426"/>
                  </a:moveTo>
                  <a:cubicBezTo>
                    <a:pt x="91" y="429"/>
                    <a:pt x="92" y="433"/>
                    <a:pt x="93" y="437"/>
                  </a:cubicBezTo>
                  <a:cubicBezTo>
                    <a:pt x="93" y="438"/>
                    <a:pt x="94" y="439"/>
                    <a:pt x="95" y="439"/>
                  </a:cubicBezTo>
                  <a:cubicBezTo>
                    <a:pt x="96" y="439"/>
                    <a:pt x="97" y="438"/>
                    <a:pt x="97" y="437"/>
                  </a:cubicBezTo>
                  <a:cubicBezTo>
                    <a:pt x="96" y="433"/>
                    <a:pt x="95" y="429"/>
                    <a:pt x="95" y="425"/>
                  </a:cubicBezTo>
                  <a:cubicBezTo>
                    <a:pt x="94" y="424"/>
                    <a:pt x="93" y="423"/>
                    <a:pt x="92" y="423"/>
                  </a:cubicBezTo>
                  <a:cubicBezTo>
                    <a:pt x="91" y="423"/>
                    <a:pt x="91" y="424"/>
                    <a:pt x="91" y="426"/>
                  </a:cubicBezTo>
                  <a:close/>
                  <a:moveTo>
                    <a:pt x="86" y="402"/>
                  </a:moveTo>
                  <a:cubicBezTo>
                    <a:pt x="87" y="406"/>
                    <a:pt x="88" y="410"/>
                    <a:pt x="88" y="414"/>
                  </a:cubicBezTo>
                  <a:cubicBezTo>
                    <a:pt x="89" y="415"/>
                    <a:pt x="90" y="416"/>
                    <a:pt x="91" y="415"/>
                  </a:cubicBezTo>
                  <a:cubicBezTo>
                    <a:pt x="92" y="415"/>
                    <a:pt x="93" y="414"/>
                    <a:pt x="92" y="413"/>
                  </a:cubicBezTo>
                  <a:cubicBezTo>
                    <a:pt x="92" y="409"/>
                    <a:pt x="91" y="405"/>
                    <a:pt x="90" y="401"/>
                  </a:cubicBezTo>
                  <a:cubicBezTo>
                    <a:pt x="89" y="400"/>
                    <a:pt x="88" y="399"/>
                    <a:pt x="87" y="400"/>
                  </a:cubicBezTo>
                  <a:cubicBezTo>
                    <a:pt x="86" y="400"/>
                    <a:pt x="86" y="401"/>
                    <a:pt x="86" y="402"/>
                  </a:cubicBezTo>
                  <a:close/>
                  <a:moveTo>
                    <a:pt x="79" y="379"/>
                  </a:moveTo>
                  <a:cubicBezTo>
                    <a:pt x="81" y="383"/>
                    <a:pt x="82" y="387"/>
                    <a:pt x="83" y="391"/>
                  </a:cubicBezTo>
                  <a:cubicBezTo>
                    <a:pt x="83" y="392"/>
                    <a:pt x="84" y="392"/>
                    <a:pt x="85" y="392"/>
                  </a:cubicBezTo>
                  <a:cubicBezTo>
                    <a:pt x="86" y="392"/>
                    <a:pt x="87" y="391"/>
                    <a:pt x="87" y="390"/>
                  </a:cubicBezTo>
                  <a:cubicBezTo>
                    <a:pt x="86" y="386"/>
                    <a:pt x="85" y="382"/>
                    <a:pt x="83" y="378"/>
                  </a:cubicBezTo>
                  <a:cubicBezTo>
                    <a:pt x="83" y="377"/>
                    <a:pt x="82" y="376"/>
                    <a:pt x="81" y="377"/>
                  </a:cubicBezTo>
                  <a:cubicBezTo>
                    <a:pt x="80" y="377"/>
                    <a:pt x="79" y="378"/>
                    <a:pt x="79" y="379"/>
                  </a:cubicBezTo>
                  <a:close/>
                  <a:moveTo>
                    <a:pt x="72" y="357"/>
                  </a:moveTo>
                  <a:cubicBezTo>
                    <a:pt x="73" y="360"/>
                    <a:pt x="74" y="364"/>
                    <a:pt x="76" y="368"/>
                  </a:cubicBezTo>
                  <a:cubicBezTo>
                    <a:pt x="76" y="369"/>
                    <a:pt x="77" y="369"/>
                    <a:pt x="78" y="369"/>
                  </a:cubicBezTo>
                  <a:cubicBezTo>
                    <a:pt x="79" y="369"/>
                    <a:pt x="80" y="368"/>
                    <a:pt x="80" y="366"/>
                  </a:cubicBezTo>
                  <a:cubicBezTo>
                    <a:pt x="78" y="363"/>
                    <a:pt x="77" y="359"/>
                    <a:pt x="75" y="355"/>
                  </a:cubicBezTo>
                  <a:cubicBezTo>
                    <a:pt x="75" y="354"/>
                    <a:pt x="74" y="354"/>
                    <a:pt x="73" y="354"/>
                  </a:cubicBezTo>
                  <a:cubicBezTo>
                    <a:pt x="72" y="354"/>
                    <a:pt x="71" y="356"/>
                    <a:pt x="72" y="357"/>
                  </a:cubicBezTo>
                  <a:close/>
                  <a:moveTo>
                    <a:pt x="62" y="335"/>
                  </a:moveTo>
                  <a:cubicBezTo>
                    <a:pt x="64" y="338"/>
                    <a:pt x="66" y="342"/>
                    <a:pt x="67" y="346"/>
                  </a:cubicBezTo>
                  <a:cubicBezTo>
                    <a:pt x="68" y="347"/>
                    <a:pt x="69" y="347"/>
                    <a:pt x="70" y="347"/>
                  </a:cubicBezTo>
                  <a:cubicBezTo>
                    <a:pt x="71" y="346"/>
                    <a:pt x="71" y="345"/>
                    <a:pt x="71" y="344"/>
                  </a:cubicBezTo>
                  <a:cubicBezTo>
                    <a:pt x="69" y="340"/>
                    <a:pt x="68" y="337"/>
                    <a:pt x="66" y="333"/>
                  </a:cubicBezTo>
                  <a:cubicBezTo>
                    <a:pt x="65" y="332"/>
                    <a:pt x="64" y="332"/>
                    <a:pt x="63" y="332"/>
                  </a:cubicBezTo>
                  <a:cubicBezTo>
                    <a:pt x="62" y="332"/>
                    <a:pt x="62" y="334"/>
                    <a:pt x="62" y="335"/>
                  </a:cubicBezTo>
                  <a:close/>
                  <a:moveTo>
                    <a:pt x="51" y="313"/>
                  </a:moveTo>
                  <a:cubicBezTo>
                    <a:pt x="53" y="317"/>
                    <a:pt x="55" y="320"/>
                    <a:pt x="57" y="324"/>
                  </a:cubicBezTo>
                  <a:cubicBezTo>
                    <a:pt x="57" y="325"/>
                    <a:pt x="59" y="325"/>
                    <a:pt x="60" y="325"/>
                  </a:cubicBezTo>
                  <a:cubicBezTo>
                    <a:pt x="61" y="324"/>
                    <a:pt x="61" y="323"/>
                    <a:pt x="61" y="322"/>
                  </a:cubicBezTo>
                  <a:cubicBezTo>
                    <a:pt x="59" y="319"/>
                    <a:pt x="57" y="315"/>
                    <a:pt x="55" y="311"/>
                  </a:cubicBezTo>
                  <a:cubicBezTo>
                    <a:pt x="54" y="311"/>
                    <a:pt x="53" y="310"/>
                    <a:pt x="52" y="311"/>
                  </a:cubicBezTo>
                  <a:cubicBezTo>
                    <a:pt x="51" y="311"/>
                    <a:pt x="51" y="312"/>
                    <a:pt x="51" y="313"/>
                  </a:cubicBezTo>
                  <a:close/>
                  <a:moveTo>
                    <a:pt x="39" y="293"/>
                  </a:moveTo>
                  <a:cubicBezTo>
                    <a:pt x="39" y="294"/>
                    <a:pt x="40" y="295"/>
                    <a:pt x="40" y="295"/>
                  </a:cubicBezTo>
                  <a:cubicBezTo>
                    <a:pt x="42" y="298"/>
                    <a:pt x="44" y="301"/>
                    <a:pt x="45" y="303"/>
                  </a:cubicBezTo>
                  <a:cubicBezTo>
                    <a:pt x="46" y="304"/>
                    <a:pt x="47" y="304"/>
                    <a:pt x="48" y="304"/>
                  </a:cubicBezTo>
                  <a:cubicBezTo>
                    <a:pt x="49" y="303"/>
                    <a:pt x="49" y="302"/>
                    <a:pt x="49" y="301"/>
                  </a:cubicBezTo>
                  <a:cubicBezTo>
                    <a:pt x="47" y="298"/>
                    <a:pt x="46" y="296"/>
                    <a:pt x="44" y="293"/>
                  </a:cubicBezTo>
                  <a:cubicBezTo>
                    <a:pt x="43" y="292"/>
                    <a:pt x="43" y="292"/>
                    <a:pt x="42" y="291"/>
                  </a:cubicBezTo>
                  <a:cubicBezTo>
                    <a:pt x="42" y="290"/>
                    <a:pt x="41" y="290"/>
                    <a:pt x="40" y="290"/>
                  </a:cubicBezTo>
                  <a:cubicBezTo>
                    <a:pt x="39" y="291"/>
                    <a:pt x="38" y="292"/>
                    <a:pt x="39" y="293"/>
                  </a:cubicBezTo>
                  <a:close/>
                  <a:moveTo>
                    <a:pt x="27" y="272"/>
                  </a:moveTo>
                  <a:cubicBezTo>
                    <a:pt x="29" y="276"/>
                    <a:pt x="31" y="279"/>
                    <a:pt x="33" y="283"/>
                  </a:cubicBezTo>
                  <a:cubicBezTo>
                    <a:pt x="33" y="284"/>
                    <a:pt x="34" y="284"/>
                    <a:pt x="35" y="283"/>
                  </a:cubicBezTo>
                  <a:cubicBezTo>
                    <a:pt x="36" y="283"/>
                    <a:pt x="37" y="282"/>
                    <a:pt x="36" y="281"/>
                  </a:cubicBezTo>
                  <a:cubicBezTo>
                    <a:pt x="34" y="277"/>
                    <a:pt x="32" y="274"/>
                    <a:pt x="30" y="270"/>
                  </a:cubicBezTo>
                  <a:cubicBezTo>
                    <a:pt x="30" y="269"/>
                    <a:pt x="29" y="269"/>
                    <a:pt x="28" y="269"/>
                  </a:cubicBezTo>
                  <a:cubicBezTo>
                    <a:pt x="27" y="270"/>
                    <a:pt x="26" y="271"/>
                    <a:pt x="27" y="272"/>
                  </a:cubicBezTo>
                  <a:close/>
                  <a:moveTo>
                    <a:pt x="17" y="250"/>
                  </a:moveTo>
                  <a:cubicBezTo>
                    <a:pt x="18" y="254"/>
                    <a:pt x="20" y="257"/>
                    <a:pt x="22" y="261"/>
                  </a:cubicBezTo>
                  <a:cubicBezTo>
                    <a:pt x="22" y="262"/>
                    <a:pt x="23" y="263"/>
                    <a:pt x="24" y="262"/>
                  </a:cubicBezTo>
                  <a:cubicBezTo>
                    <a:pt x="25" y="262"/>
                    <a:pt x="26" y="261"/>
                    <a:pt x="25" y="260"/>
                  </a:cubicBezTo>
                  <a:cubicBezTo>
                    <a:pt x="24" y="256"/>
                    <a:pt x="22" y="252"/>
                    <a:pt x="21" y="249"/>
                  </a:cubicBezTo>
                  <a:cubicBezTo>
                    <a:pt x="20" y="248"/>
                    <a:pt x="19" y="247"/>
                    <a:pt x="18" y="247"/>
                  </a:cubicBezTo>
                  <a:cubicBezTo>
                    <a:pt x="17" y="248"/>
                    <a:pt x="16" y="249"/>
                    <a:pt x="17" y="250"/>
                  </a:cubicBezTo>
                  <a:close/>
                  <a:moveTo>
                    <a:pt x="9" y="227"/>
                  </a:moveTo>
                  <a:cubicBezTo>
                    <a:pt x="10" y="231"/>
                    <a:pt x="11" y="235"/>
                    <a:pt x="13" y="239"/>
                  </a:cubicBezTo>
                  <a:cubicBezTo>
                    <a:pt x="13" y="240"/>
                    <a:pt x="14" y="240"/>
                    <a:pt x="15" y="240"/>
                  </a:cubicBezTo>
                  <a:cubicBezTo>
                    <a:pt x="16" y="240"/>
                    <a:pt x="17" y="238"/>
                    <a:pt x="16" y="237"/>
                  </a:cubicBezTo>
                  <a:cubicBezTo>
                    <a:pt x="15" y="234"/>
                    <a:pt x="14" y="230"/>
                    <a:pt x="13" y="226"/>
                  </a:cubicBezTo>
                  <a:cubicBezTo>
                    <a:pt x="12" y="225"/>
                    <a:pt x="11" y="224"/>
                    <a:pt x="10" y="225"/>
                  </a:cubicBezTo>
                  <a:cubicBezTo>
                    <a:pt x="9" y="225"/>
                    <a:pt x="9" y="226"/>
                    <a:pt x="9" y="227"/>
                  </a:cubicBezTo>
                  <a:close/>
                  <a:moveTo>
                    <a:pt x="4" y="204"/>
                  </a:moveTo>
                  <a:cubicBezTo>
                    <a:pt x="4" y="208"/>
                    <a:pt x="5" y="212"/>
                    <a:pt x="6" y="215"/>
                  </a:cubicBezTo>
                  <a:cubicBezTo>
                    <a:pt x="6" y="217"/>
                    <a:pt x="7" y="217"/>
                    <a:pt x="8" y="217"/>
                  </a:cubicBezTo>
                  <a:cubicBezTo>
                    <a:pt x="9" y="217"/>
                    <a:pt x="10" y="216"/>
                    <a:pt x="10" y="215"/>
                  </a:cubicBezTo>
                  <a:cubicBezTo>
                    <a:pt x="9" y="211"/>
                    <a:pt x="8" y="207"/>
                    <a:pt x="7" y="203"/>
                  </a:cubicBezTo>
                  <a:cubicBezTo>
                    <a:pt x="7" y="202"/>
                    <a:pt x="6" y="201"/>
                    <a:pt x="5" y="201"/>
                  </a:cubicBezTo>
                  <a:cubicBezTo>
                    <a:pt x="4" y="201"/>
                    <a:pt x="3" y="203"/>
                    <a:pt x="4" y="204"/>
                  </a:cubicBezTo>
                  <a:close/>
                  <a:moveTo>
                    <a:pt x="1" y="180"/>
                  </a:moveTo>
                  <a:cubicBezTo>
                    <a:pt x="1" y="184"/>
                    <a:pt x="1" y="188"/>
                    <a:pt x="2" y="192"/>
                  </a:cubicBezTo>
                  <a:cubicBezTo>
                    <a:pt x="2" y="193"/>
                    <a:pt x="3" y="194"/>
                    <a:pt x="4" y="193"/>
                  </a:cubicBezTo>
                  <a:cubicBezTo>
                    <a:pt x="5" y="193"/>
                    <a:pt x="6" y="192"/>
                    <a:pt x="6" y="191"/>
                  </a:cubicBezTo>
                  <a:cubicBezTo>
                    <a:pt x="5" y="187"/>
                    <a:pt x="5" y="183"/>
                    <a:pt x="5" y="179"/>
                  </a:cubicBezTo>
                  <a:cubicBezTo>
                    <a:pt x="5" y="178"/>
                    <a:pt x="4" y="177"/>
                    <a:pt x="3" y="177"/>
                  </a:cubicBezTo>
                  <a:cubicBezTo>
                    <a:pt x="1" y="178"/>
                    <a:pt x="1" y="178"/>
                    <a:pt x="1" y="180"/>
                  </a:cubicBezTo>
                  <a:close/>
                  <a:moveTo>
                    <a:pt x="0" y="155"/>
                  </a:moveTo>
                  <a:cubicBezTo>
                    <a:pt x="0" y="159"/>
                    <a:pt x="0" y="162"/>
                    <a:pt x="0" y="166"/>
                  </a:cubicBezTo>
                  <a:cubicBezTo>
                    <a:pt x="0" y="166"/>
                    <a:pt x="0" y="167"/>
                    <a:pt x="0" y="167"/>
                  </a:cubicBezTo>
                  <a:cubicBezTo>
                    <a:pt x="0" y="169"/>
                    <a:pt x="1" y="169"/>
                    <a:pt x="2" y="169"/>
                  </a:cubicBezTo>
                  <a:cubicBezTo>
                    <a:pt x="3" y="169"/>
                    <a:pt x="4" y="169"/>
                    <a:pt x="4" y="167"/>
                  </a:cubicBezTo>
                  <a:cubicBezTo>
                    <a:pt x="4" y="167"/>
                    <a:pt x="4" y="166"/>
                    <a:pt x="4" y="166"/>
                  </a:cubicBezTo>
                  <a:cubicBezTo>
                    <a:pt x="4" y="162"/>
                    <a:pt x="4" y="159"/>
                    <a:pt x="4" y="156"/>
                  </a:cubicBezTo>
                  <a:cubicBezTo>
                    <a:pt x="5" y="154"/>
                    <a:pt x="4" y="154"/>
                    <a:pt x="3" y="153"/>
                  </a:cubicBezTo>
                  <a:cubicBezTo>
                    <a:pt x="1" y="153"/>
                    <a:pt x="1" y="154"/>
                    <a:pt x="0" y="155"/>
                  </a:cubicBezTo>
                  <a:close/>
                  <a:moveTo>
                    <a:pt x="3" y="131"/>
                  </a:moveTo>
                  <a:cubicBezTo>
                    <a:pt x="2" y="135"/>
                    <a:pt x="2" y="139"/>
                    <a:pt x="1" y="143"/>
                  </a:cubicBezTo>
                  <a:cubicBezTo>
                    <a:pt x="1" y="144"/>
                    <a:pt x="2" y="145"/>
                    <a:pt x="3" y="145"/>
                  </a:cubicBezTo>
                  <a:cubicBezTo>
                    <a:pt x="4" y="146"/>
                    <a:pt x="5" y="145"/>
                    <a:pt x="5" y="144"/>
                  </a:cubicBezTo>
                  <a:cubicBezTo>
                    <a:pt x="6" y="140"/>
                    <a:pt x="6" y="136"/>
                    <a:pt x="7" y="132"/>
                  </a:cubicBezTo>
                  <a:cubicBezTo>
                    <a:pt x="7" y="131"/>
                    <a:pt x="6" y="130"/>
                    <a:pt x="5" y="130"/>
                  </a:cubicBezTo>
                  <a:cubicBezTo>
                    <a:pt x="4" y="129"/>
                    <a:pt x="3" y="130"/>
                    <a:pt x="3" y="131"/>
                  </a:cubicBezTo>
                  <a:close/>
                  <a:moveTo>
                    <a:pt x="8" y="108"/>
                  </a:moveTo>
                  <a:cubicBezTo>
                    <a:pt x="7" y="111"/>
                    <a:pt x="6" y="115"/>
                    <a:pt x="5" y="119"/>
                  </a:cubicBezTo>
                  <a:cubicBezTo>
                    <a:pt x="5" y="120"/>
                    <a:pt x="5" y="122"/>
                    <a:pt x="7" y="122"/>
                  </a:cubicBezTo>
                  <a:cubicBezTo>
                    <a:pt x="8" y="122"/>
                    <a:pt x="9" y="121"/>
                    <a:pt x="9" y="120"/>
                  </a:cubicBezTo>
                  <a:cubicBezTo>
                    <a:pt x="10" y="116"/>
                    <a:pt x="11" y="112"/>
                    <a:pt x="12" y="109"/>
                  </a:cubicBezTo>
                  <a:cubicBezTo>
                    <a:pt x="12" y="108"/>
                    <a:pt x="11" y="106"/>
                    <a:pt x="10" y="106"/>
                  </a:cubicBezTo>
                  <a:cubicBezTo>
                    <a:pt x="9" y="106"/>
                    <a:pt x="8" y="107"/>
                    <a:pt x="8" y="108"/>
                  </a:cubicBezTo>
                  <a:close/>
                  <a:moveTo>
                    <a:pt x="15" y="84"/>
                  </a:moveTo>
                  <a:cubicBezTo>
                    <a:pt x="13" y="88"/>
                    <a:pt x="12" y="92"/>
                    <a:pt x="11" y="96"/>
                  </a:cubicBezTo>
                  <a:cubicBezTo>
                    <a:pt x="11" y="97"/>
                    <a:pt x="11" y="98"/>
                    <a:pt x="12" y="98"/>
                  </a:cubicBezTo>
                  <a:cubicBezTo>
                    <a:pt x="13" y="99"/>
                    <a:pt x="14" y="98"/>
                    <a:pt x="15" y="97"/>
                  </a:cubicBezTo>
                  <a:cubicBezTo>
                    <a:pt x="16" y="93"/>
                    <a:pt x="17" y="90"/>
                    <a:pt x="19" y="86"/>
                  </a:cubicBezTo>
                  <a:cubicBezTo>
                    <a:pt x="19" y="85"/>
                    <a:pt x="18" y="84"/>
                    <a:pt x="17" y="83"/>
                  </a:cubicBezTo>
                  <a:cubicBezTo>
                    <a:pt x="16" y="83"/>
                    <a:pt x="15" y="83"/>
                    <a:pt x="15" y="84"/>
                  </a:cubicBezTo>
                  <a:close/>
                  <a:moveTo>
                    <a:pt x="24" y="62"/>
                  </a:moveTo>
                  <a:cubicBezTo>
                    <a:pt x="22" y="66"/>
                    <a:pt x="21" y="69"/>
                    <a:pt x="19" y="73"/>
                  </a:cubicBezTo>
                  <a:cubicBezTo>
                    <a:pt x="19" y="74"/>
                    <a:pt x="19" y="75"/>
                    <a:pt x="20" y="76"/>
                  </a:cubicBezTo>
                  <a:cubicBezTo>
                    <a:pt x="21" y="76"/>
                    <a:pt x="22" y="76"/>
                    <a:pt x="23" y="75"/>
                  </a:cubicBezTo>
                  <a:cubicBezTo>
                    <a:pt x="24" y="71"/>
                    <a:pt x="26" y="67"/>
                    <a:pt x="28" y="64"/>
                  </a:cubicBezTo>
                  <a:cubicBezTo>
                    <a:pt x="28" y="63"/>
                    <a:pt x="28" y="62"/>
                    <a:pt x="27" y="61"/>
                  </a:cubicBezTo>
                  <a:cubicBezTo>
                    <a:pt x="26" y="61"/>
                    <a:pt x="24" y="61"/>
                    <a:pt x="24" y="62"/>
                  </a:cubicBezTo>
                  <a:close/>
                  <a:moveTo>
                    <a:pt x="35" y="41"/>
                  </a:moveTo>
                  <a:cubicBezTo>
                    <a:pt x="33" y="44"/>
                    <a:pt x="31" y="47"/>
                    <a:pt x="29" y="51"/>
                  </a:cubicBezTo>
                  <a:cubicBezTo>
                    <a:pt x="29" y="52"/>
                    <a:pt x="29" y="53"/>
                    <a:pt x="30" y="54"/>
                  </a:cubicBezTo>
                  <a:cubicBezTo>
                    <a:pt x="31" y="54"/>
                    <a:pt x="32" y="54"/>
                    <a:pt x="33" y="53"/>
                  </a:cubicBezTo>
                  <a:cubicBezTo>
                    <a:pt x="35" y="49"/>
                    <a:pt x="37" y="46"/>
                    <a:pt x="38" y="43"/>
                  </a:cubicBezTo>
                  <a:cubicBezTo>
                    <a:pt x="39" y="42"/>
                    <a:pt x="39" y="40"/>
                    <a:pt x="38" y="40"/>
                  </a:cubicBezTo>
                  <a:cubicBezTo>
                    <a:pt x="37" y="39"/>
                    <a:pt x="36" y="40"/>
                    <a:pt x="35" y="41"/>
                  </a:cubicBezTo>
                  <a:close/>
                  <a:moveTo>
                    <a:pt x="48" y="20"/>
                  </a:moveTo>
                  <a:cubicBezTo>
                    <a:pt x="46" y="23"/>
                    <a:pt x="43" y="26"/>
                    <a:pt x="41" y="30"/>
                  </a:cubicBezTo>
                  <a:cubicBezTo>
                    <a:pt x="41" y="31"/>
                    <a:pt x="41" y="32"/>
                    <a:pt x="42" y="33"/>
                  </a:cubicBezTo>
                  <a:cubicBezTo>
                    <a:pt x="43" y="34"/>
                    <a:pt x="44" y="33"/>
                    <a:pt x="45" y="32"/>
                  </a:cubicBezTo>
                  <a:cubicBezTo>
                    <a:pt x="47" y="29"/>
                    <a:pt x="49" y="25"/>
                    <a:pt x="51" y="22"/>
                  </a:cubicBezTo>
                  <a:cubicBezTo>
                    <a:pt x="52" y="21"/>
                    <a:pt x="51" y="20"/>
                    <a:pt x="51" y="20"/>
                  </a:cubicBezTo>
                  <a:cubicBezTo>
                    <a:pt x="50" y="19"/>
                    <a:pt x="48" y="19"/>
                    <a:pt x="48" y="20"/>
                  </a:cubicBezTo>
                  <a:close/>
                  <a:moveTo>
                    <a:pt x="63" y="1"/>
                  </a:moveTo>
                  <a:cubicBezTo>
                    <a:pt x="63" y="1"/>
                    <a:pt x="60" y="4"/>
                    <a:pt x="55" y="10"/>
                  </a:cubicBezTo>
                  <a:cubicBezTo>
                    <a:pt x="54" y="11"/>
                    <a:pt x="54" y="12"/>
                    <a:pt x="55" y="13"/>
                  </a:cubicBezTo>
                  <a:cubicBezTo>
                    <a:pt x="56" y="14"/>
                    <a:pt x="57" y="14"/>
                    <a:pt x="58" y="13"/>
                  </a:cubicBezTo>
                  <a:cubicBezTo>
                    <a:pt x="60" y="10"/>
                    <a:pt x="62" y="7"/>
                    <a:pt x="64" y="6"/>
                  </a:cubicBezTo>
                  <a:cubicBezTo>
                    <a:pt x="64" y="5"/>
                    <a:pt x="65" y="4"/>
                    <a:pt x="65" y="4"/>
                  </a:cubicBezTo>
                  <a:cubicBezTo>
                    <a:pt x="65" y="4"/>
                    <a:pt x="66" y="3"/>
                    <a:pt x="66" y="3"/>
                  </a:cubicBezTo>
                  <a:cubicBezTo>
                    <a:pt x="66" y="3"/>
                    <a:pt x="66" y="1"/>
                    <a:pt x="65" y="1"/>
                  </a:cubicBezTo>
                  <a:cubicBezTo>
                    <a:pt x="65" y="0"/>
                    <a:pt x="63" y="0"/>
                    <a:pt x="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19" name="Freeform 614"/>
            <p:cNvSpPr>
              <a:spLocks noEditPoints="1"/>
            </p:cNvSpPr>
            <p:nvPr/>
          </p:nvSpPr>
          <p:spPr bwMode="auto">
            <a:xfrm rot="16200000">
              <a:off x="3427605" y="-593499"/>
              <a:ext cx="983668" cy="2894420"/>
            </a:xfrm>
            <a:custGeom>
              <a:avLst/>
              <a:gdLst>
                <a:gd name="T0" fmla="*/ 128 w 169"/>
                <a:gd name="T1" fmla="*/ 488 h 498"/>
                <a:gd name="T2" fmla="*/ 132 w 169"/>
                <a:gd name="T3" fmla="*/ 479 h 498"/>
                <a:gd name="T4" fmla="*/ 148 w 169"/>
                <a:gd name="T5" fmla="*/ 445 h 498"/>
                <a:gd name="T6" fmla="*/ 151 w 169"/>
                <a:gd name="T7" fmla="*/ 443 h 498"/>
                <a:gd name="T8" fmla="*/ 156 w 169"/>
                <a:gd name="T9" fmla="*/ 435 h 498"/>
                <a:gd name="T10" fmla="*/ 159 w 169"/>
                <a:gd name="T11" fmla="*/ 411 h 498"/>
                <a:gd name="T12" fmla="*/ 161 w 169"/>
                <a:gd name="T13" fmla="*/ 399 h 498"/>
                <a:gd name="T14" fmla="*/ 168 w 169"/>
                <a:gd name="T15" fmla="*/ 376 h 498"/>
                <a:gd name="T16" fmla="*/ 165 w 169"/>
                <a:gd name="T17" fmla="*/ 363 h 498"/>
                <a:gd name="T18" fmla="*/ 167 w 169"/>
                <a:gd name="T19" fmla="*/ 349 h 498"/>
                <a:gd name="T20" fmla="*/ 168 w 169"/>
                <a:gd name="T21" fmla="*/ 339 h 498"/>
                <a:gd name="T22" fmla="*/ 162 w 169"/>
                <a:gd name="T23" fmla="*/ 316 h 498"/>
                <a:gd name="T24" fmla="*/ 160 w 169"/>
                <a:gd name="T25" fmla="*/ 304 h 498"/>
                <a:gd name="T26" fmla="*/ 160 w 169"/>
                <a:gd name="T27" fmla="*/ 280 h 498"/>
                <a:gd name="T28" fmla="*/ 155 w 169"/>
                <a:gd name="T29" fmla="*/ 270 h 498"/>
                <a:gd name="T30" fmla="*/ 143 w 169"/>
                <a:gd name="T31" fmla="*/ 234 h 498"/>
                <a:gd name="T32" fmla="*/ 145 w 169"/>
                <a:gd name="T33" fmla="*/ 232 h 498"/>
                <a:gd name="T34" fmla="*/ 143 w 169"/>
                <a:gd name="T35" fmla="*/ 222 h 498"/>
                <a:gd name="T36" fmla="*/ 132 w 169"/>
                <a:gd name="T37" fmla="*/ 200 h 498"/>
                <a:gd name="T38" fmla="*/ 128 w 169"/>
                <a:gd name="T39" fmla="*/ 189 h 498"/>
                <a:gd name="T40" fmla="*/ 122 w 169"/>
                <a:gd name="T41" fmla="*/ 165 h 498"/>
                <a:gd name="T42" fmla="*/ 117 w 169"/>
                <a:gd name="T43" fmla="*/ 157 h 498"/>
                <a:gd name="T44" fmla="*/ 100 w 169"/>
                <a:gd name="T45" fmla="*/ 123 h 498"/>
                <a:gd name="T46" fmla="*/ 101 w 169"/>
                <a:gd name="T47" fmla="*/ 120 h 498"/>
                <a:gd name="T48" fmla="*/ 99 w 169"/>
                <a:gd name="T49" fmla="*/ 110 h 498"/>
                <a:gd name="T50" fmla="*/ 86 w 169"/>
                <a:gd name="T51" fmla="*/ 89 h 498"/>
                <a:gd name="T52" fmla="*/ 83 w 169"/>
                <a:gd name="T53" fmla="*/ 78 h 498"/>
                <a:gd name="T54" fmla="*/ 84 w 169"/>
                <a:gd name="T55" fmla="*/ 65 h 498"/>
                <a:gd name="T56" fmla="*/ 85 w 169"/>
                <a:gd name="T57" fmla="*/ 29 h 498"/>
                <a:gd name="T58" fmla="*/ 88 w 169"/>
                <a:gd name="T59" fmla="*/ 28 h 498"/>
                <a:gd name="T60" fmla="*/ 95 w 169"/>
                <a:gd name="T61" fmla="*/ 21 h 498"/>
                <a:gd name="T62" fmla="*/ 112 w 169"/>
                <a:gd name="T63" fmla="*/ 4 h 498"/>
                <a:gd name="T64" fmla="*/ 124 w 169"/>
                <a:gd name="T65" fmla="*/ 1 h 498"/>
                <a:gd name="T66" fmla="*/ 147 w 169"/>
                <a:gd name="T67" fmla="*/ 7 h 498"/>
                <a:gd name="T68" fmla="*/ 156 w 169"/>
                <a:gd name="T69" fmla="*/ 10 h 498"/>
                <a:gd name="T70" fmla="*/ 166 w 169"/>
                <a:gd name="T71" fmla="*/ 45 h 498"/>
                <a:gd name="T72" fmla="*/ 163 w 169"/>
                <a:gd name="T73" fmla="*/ 42 h 498"/>
                <a:gd name="T74" fmla="*/ 161 w 169"/>
                <a:gd name="T75" fmla="*/ 57 h 498"/>
                <a:gd name="T76" fmla="*/ 155 w 169"/>
                <a:gd name="T77" fmla="*/ 67 h 498"/>
                <a:gd name="T78" fmla="*/ 134 w 169"/>
                <a:gd name="T79" fmla="*/ 78 h 498"/>
                <a:gd name="T80" fmla="*/ 123 w 169"/>
                <a:gd name="T81" fmla="*/ 85 h 498"/>
                <a:gd name="T82" fmla="*/ 109 w 169"/>
                <a:gd name="T83" fmla="*/ 84 h 498"/>
                <a:gd name="T84" fmla="*/ 99 w 169"/>
                <a:gd name="T85" fmla="*/ 80 h 498"/>
                <a:gd name="T86" fmla="*/ 75 w 169"/>
                <a:gd name="T87" fmla="*/ 78 h 498"/>
                <a:gd name="T88" fmla="*/ 64 w 169"/>
                <a:gd name="T89" fmla="*/ 74 h 498"/>
                <a:gd name="T90" fmla="*/ 44 w 169"/>
                <a:gd name="T91" fmla="*/ 60 h 498"/>
                <a:gd name="T92" fmla="*/ 34 w 169"/>
                <a:gd name="T93" fmla="*/ 57 h 498"/>
                <a:gd name="T94" fmla="*/ 2 w 169"/>
                <a:gd name="T95" fmla="*/ 39 h 498"/>
                <a:gd name="T96" fmla="*/ 1 w 169"/>
                <a:gd name="T97" fmla="*/ 39 h 498"/>
                <a:gd name="T98" fmla="*/ 1 w 169"/>
                <a:gd name="T99" fmla="*/ 39 h 498"/>
                <a:gd name="T100" fmla="*/ 6 w 169"/>
                <a:gd name="T101" fmla="*/ 37 h 498"/>
                <a:gd name="T102" fmla="*/ 0 w 169"/>
                <a:gd name="T103" fmla="*/ 3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9" h="498">
                  <a:moveTo>
                    <a:pt x="125" y="486"/>
                  </a:moveTo>
                  <a:cubicBezTo>
                    <a:pt x="123" y="489"/>
                    <a:pt x="121" y="492"/>
                    <a:pt x="118" y="494"/>
                  </a:cubicBezTo>
                  <a:cubicBezTo>
                    <a:pt x="118" y="495"/>
                    <a:pt x="118" y="497"/>
                    <a:pt x="119" y="497"/>
                  </a:cubicBezTo>
                  <a:cubicBezTo>
                    <a:pt x="120" y="498"/>
                    <a:pt x="121" y="498"/>
                    <a:pt x="122" y="497"/>
                  </a:cubicBezTo>
                  <a:cubicBezTo>
                    <a:pt x="124" y="494"/>
                    <a:pt x="126" y="491"/>
                    <a:pt x="128" y="488"/>
                  </a:cubicBezTo>
                  <a:cubicBezTo>
                    <a:pt x="129" y="487"/>
                    <a:pt x="129" y="486"/>
                    <a:pt x="128" y="485"/>
                  </a:cubicBezTo>
                  <a:cubicBezTo>
                    <a:pt x="127" y="485"/>
                    <a:pt x="126" y="485"/>
                    <a:pt x="125" y="486"/>
                  </a:cubicBezTo>
                  <a:close/>
                  <a:moveTo>
                    <a:pt x="138" y="466"/>
                  </a:moveTo>
                  <a:cubicBezTo>
                    <a:pt x="136" y="469"/>
                    <a:pt x="134" y="473"/>
                    <a:pt x="132" y="476"/>
                  </a:cubicBezTo>
                  <a:cubicBezTo>
                    <a:pt x="131" y="477"/>
                    <a:pt x="131" y="478"/>
                    <a:pt x="132" y="479"/>
                  </a:cubicBezTo>
                  <a:cubicBezTo>
                    <a:pt x="133" y="479"/>
                    <a:pt x="135" y="479"/>
                    <a:pt x="135" y="478"/>
                  </a:cubicBezTo>
                  <a:cubicBezTo>
                    <a:pt x="137" y="475"/>
                    <a:pt x="139" y="471"/>
                    <a:pt x="141" y="468"/>
                  </a:cubicBezTo>
                  <a:cubicBezTo>
                    <a:pt x="142" y="467"/>
                    <a:pt x="142" y="466"/>
                    <a:pt x="141" y="465"/>
                  </a:cubicBezTo>
                  <a:cubicBezTo>
                    <a:pt x="140" y="465"/>
                    <a:pt x="138" y="465"/>
                    <a:pt x="138" y="466"/>
                  </a:cubicBezTo>
                  <a:close/>
                  <a:moveTo>
                    <a:pt x="148" y="445"/>
                  </a:moveTo>
                  <a:cubicBezTo>
                    <a:pt x="147" y="448"/>
                    <a:pt x="145" y="452"/>
                    <a:pt x="143" y="455"/>
                  </a:cubicBezTo>
                  <a:cubicBezTo>
                    <a:pt x="143" y="456"/>
                    <a:pt x="143" y="458"/>
                    <a:pt x="144" y="458"/>
                  </a:cubicBezTo>
                  <a:cubicBezTo>
                    <a:pt x="145" y="459"/>
                    <a:pt x="147" y="458"/>
                    <a:pt x="147" y="457"/>
                  </a:cubicBezTo>
                  <a:cubicBezTo>
                    <a:pt x="149" y="453"/>
                    <a:pt x="151" y="450"/>
                    <a:pt x="152" y="446"/>
                  </a:cubicBezTo>
                  <a:cubicBezTo>
                    <a:pt x="152" y="445"/>
                    <a:pt x="152" y="444"/>
                    <a:pt x="151" y="443"/>
                  </a:cubicBezTo>
                  <a:cubicBezTo>
                    <a:pt x="150" y="443"/>
                    <a:pt x="149" y="444"/>
                    <a:pt x="148" y="445"/>
                  </a:cubicBezTo>
                  <a:close/>
                  <a:moveTo>
                    <a:pt x="156" y="422"/>
                  </a:moveTo>
                  <a:cubicBezTo>
                    <a:pt x="155" y="426"/>
                    <a:pt x="154" y="430"/>
                    <a:pt x="153" y="433"/>
                  </a:cubicBezTo>
                  <a:cubicBezTo>
                    <a:pt x="152" y="435"/>
                    <a:pt x="153" y="436"/>
                    <a:pt x="154" y="436"/>
                  </a:cubicBezTo>
                  <a:cubicBezTo>
                    <a:pt x="155" y="436"/>
                    <a:pt x="156" y="436"/>
                    <a:pt x="156" y="435"/>
                  </a:cubicBezTo>
                  <a:cubicBezTo>
                    <a:pt x="158" y="431"/>
                    <a:pt x="159" y="427"/>
                    <a:pt x="160" y="423"/>
                  </a:cubicBezTo>
                  <a:cubicBezTo>
                    <a:pt x="160" y="422"/>
                    <a:pt x="160" y="421"/>
                    <a:pt x="159" y="421"/>
                  </a:cubicBezTo>
                  <a:cubicBezTo>
                    <a:pt x="158" y="420"/>
                    <a:pt x="156" y="421"/>
                    <a:pt x="156" y="422"/>
                  </a:cubicBezTo>
                  <a:close/>
                  <a:moveTo>
                    <a:pt x="161" y="399"/>
                  </a:moveTo>
                  <a:cubicBezTo>
                    <a:pt x="161" y="403"/>
                    <a:pt x="160" y="407"/>
                    <a:pt x="159" y="411"/>
                  </a:cubicBezTo>
                  <a:cubicBezTo>
                    <a:pt x="159" y="412"/>
                    <a:pt x="160" y="413"/>
                    <a:pt x="161" y="413"/>
                  </a:cubicBezTo>
                  <a:cubicBezTo>
                    <a:pt x="162" y="413"/>
                    <a:pt x="163" y="413"/>
                    <a:pt x="163" y="412"/>
                  </a:cubicBezTo>
                  <a:cubicBezTo>
                    <a:pt x="164" y="408"/>
                    <a:pt x="165" y="404"/>
                    <a:pt x="165" y="400"/>
                  </a:cubicBezTo>
                  <a:cubicBezTo>
                    <a:pt x="166" y="399"/>
                    <a:pt x="165" y="398"/>
                    <a:pt x="164" y="397"/>
                  </a:cubicBezTo>
                  <a:cubicBezTo>
                    <a:pt x="163" y="397"/>
                    <a:pt x="162" y="398"/>
                    <a:pt x="161" y="399"/>
                  </a:cubicBezTo>
                  <a:close/>
                  <a:moveTo>
                    <a:pt x="164" y="375"/>
                  </a:moveTo>
                  <a:cubicBezTo>
                    <a:pt x="164" y="379"/>
                    <a:pt x="164" y="383"/>
                    <a:pt x="163" y="387"/>
                  </a:cubicBezTo>
                  <a:cubicBezTo>
                    <a:pt x="163" y="388"/>
                    <a:pt x="164" y="389"/>
                    <a:pt x="165" y="389"/>
                  </a:cubicBezTo>
                  <a:cubicBezTo>
                    <a:pt x="166" y="390"/>
                    <a:pt x="167" y="389"/>
                    <a:pt x="167" y="388"/>
                  </a:cubicBezTo>
                  <a:cubicBezTo>
                    <a:pt x="168" y="384"/>
                    <a:pt x="168" y="380"/>
                    <a:pt x="168" y="376"/>
                  </a:cubicBezTo>
                  <a:cubicBezTo>
                    <a:pt x="168" y="375"/>
                    <a:pt x="167" y="374"/>
                    <a:pt x="166" y="373"/>
                  </a:cubicBezTo>
                  <a:cubicBezTo>
                    <a:pt x="165" y="373"/>
                    <a:pt x="164" y="374"/>
                    <a:pt x="164" y="375"/>
                  </a:cubicBezTo>
                  <a:close/>
                  <a:moveTo>
                    <a:pt x="165" y="352"/>
                  </a:moveTo>
                  <a:cubicBezTo>
                    <a:pt x="165" y="353"/>
                    <a:pt x="165" y="355"/>
                    <a:pt x="165" y="357"/>
                  </a:cubicBezTo>
                  <a:cubicBezTo>
                    <a:pt x="165" y="359"/>
                    <a:pt x="165" y="361"/>
                    <a:pt x="165" y="363"/>
                  </a:cubicBezTo>
                  <a:cubicBezTo>
                    <a:pt x="165" y="365"/>
                    <a:pt x="166" y="365"/>
                    <a:pt x="167" y="365"/>
                  </a:cubicBezTo>
                  <a:cubicBezTo>
                    <a:pt x="168" y="366"/>
                    <a:pt x="169" y="365"/>
                    <a:pt x="169" y="364"/>
                  </a:cubicBezTo>
                  <a:cubicBezTo>
                    <a:pt x="169" y="361"/>
                    <a:pt x="169" y="359"/>
                    <a:pt x="169" y="357"/>
                  </a:cubicBezTo>
                  <a:cubicBezTo>
                    <a:pt x="169" y="355"/>
                    <a:pt x="169" y="353"/>
                    <a:pt x="169" y="351"/>
                  </a:cubicBezTo>
                  <a:cubicBezTo>
                    <a:pt x="169" y="350"/>
                    <a:pt x="168" y="349"/>
                    <a:pt x="167" y="349"/>
                  </a:cubicBezTo>
                  <a:cubicBezTo>
                    <a:pt x="166" y="350"/>
                    <a:pt x="165" y="350"/>
                    <a:pt x="165" y="352"/>
                  </a:cubicBezTo>
                  <a:close/>
                  <a:moveTo>
                    <a:pt x="163" y="328"/>
                  </a:moveTo>
                  <a:cubicBezTo>
                    <a:pt x="164" y="332"/>
                    <a:pt x="164" y="336"/>
                    <a:pt x="164" y="340"/>
                  </a:cubicBezTo>
                  <a:cubicBezTo>
                    <a:pt x="164" y="341"/>
                    <a:pt x="165" y="342"/>
                    <a:pt x="166" y="341"/>
                  </a:cubicBezTo>
                  <a:cubicBezTo>
                    <a:pt x="167" y="341"/>
                    <a:pt x="168" y="340"/>
                    <a:pt x="168" y="339"/>
                  </a:cubicBezTo>
                  <a:cubicBezTo>
                    <a:pt x="168" y="335"/>
                    <a:pt x="168" y="331"/>
                    <a:pt x="167" y="327"/>
                  </a:cubicBezTo>
                  <a:cubicBezTo>
                    <a:pt x="167" y="326"/>
                    <a:pt x="166" y="325"/>
                    <a:pt x="165" y="326"/>
                  </a:cubicBezTo>
                  <a:cubicBezTo>
                    <a:pt x="164" y="326"/>
                    <a:pt x="163" y="327"/>
                    <a:pt x="163" y="328"/>
                  </a:cubicBezTo>
                  <a:close/>
                  <a:moveTo>
                    <a:pt x="160" y="304"/>
                  </a:moveTo>
                  <a:cubicBezTo>
                    <a:pt x="161" y="308"/>
                    <a:pt x="161" y="312"/>
                    <a:pt x="162" y="316"/>
                  </a:cubicBezTo>
                  <a:cubicBezTo>
                    <a:pt x="162" y="317"/>
                    <a:pt x="163" y="318"/>
                    <a:pt x="164" y="318"/>
                  </a:cubicBezTo>
                  <a:cubicBezTo>
                    <a:pt x="165" y="317"/>
                    <a:pt x="166" y="316"/>
                    <a:pt x="166" y="315"/>
                  </a:cubicBezTo>
                  <a:cubicBezTo>
                    <a:pt x="165" y="311"/>
                    <a:pt x="165" y="307"/>
                    <a:pt x="164" y="303"/>
                  </a:cubicBezTo>
                  <a:cubicBezTo>
                    <a:pt x="164" y="302"/>
                    <a:pt x="163" y="302"/>
                    <a:pt x="162" y="302"/>
                  </a:cubicBezTo>
                  <a:cubicBezTo>
                    <a:pt x="161" y="302"/>
                    <a:pt x="160" y="303"/>
                    <a:pt x="160" y="304"/>
                  </a:cubicBezTo>
                  <a:close/>
                  <a:moveTo>
                    <a:pt x="156" y="281"/>
                  </a:moveTo>
                  <a:cubicBezTo>
                    <a:pt x="157" y="284"/>
                    <a:pt x="157" y="288"/>
                    <a:pt x="158" y="292"/>
                  </a:cubicBezTo>
                  <a:cubicBezTo>
                    <a:pt x="158" y="293"/>
                    <a:pt x="159" y="294"/>
                    <a:pt x="160" y="294"/>
                  </a:cubicBezTo>
                  <a:cubicBezTo>
                    <a:pt x="162" y="294"/>
                    <a:pt x="162" y="293"/>
                    <a:pt x="162" y="291"/>
                  </a:cubicBezTo>
                  <a:cubicBezTo>
                    <a:pt x="161" y="288"/>
                    <a:pt x="161" y="284"/>
                    <a:pt x="160" y="280"/>
                  </a:cubicBezTo>
                  <a:cubicBezTo>
                    <a:pt x="159" y="279"/>
                    <a:pt x="158" y="278"/>
                    <a:pt x="157" y="278"/>
                  </a:cubicBezTo>
                  <a:cubicBezTo>
                    <a:pt x="156" y="278"/>
                    <a:pt x="155" y="279"/>
                    <a:pt x="156" y="281"/>
                  </a:cubicBezTo>
                  <a:close/>
                  <a:moveTo>
                    <a:pt x="150" y="257"/>
                  </a:moveTo>
                  <a:cubicBezTo>
                    <a:pt x="151" y="261"/>
                    <a:pt x="152" y="265"/>
                    <a:pt x="153" y="269"/>
                  </a:cubicBezTo>
                  <a:cubicBezTo>
                    <a:pt x="153" y="270"/>
                    <a:pt x="154" y="271"/>
                    <a:pt x="155" y="270"/>
                  </a:cubicBezTo>
                  <a:cubicBezTo>
                    <a:pt x="157" y="270"/>
                    <a:pt x="157" y="269"/>
                    <a:pt x="157" y="268"/>
                  </a:cubicBezTo>
                  <a:cubicBezTo>
                    <a:pt x="156" y="264"/>
                    <a:pt x="155" y="260"/>
                    <a:pt x="154" y="256"/>
                  </a:cubicBezTo>
                  <a:cubicBezTo>
                    <a:pt x="154" y="255"/>
                    <a:pt x="152" y="255"/>
                    <a:pt x="151" y="255"/>
                  </a:cubicBezTo>
                  <a:cubicBezTo>
                    <a:pt x="150" y="255"/>
                    <a:pt x="150" y="256"/>
                    <a:pt x="150" y="257"/>
                  </a:cubicBezTo>
                  <a:close/>
                  <a:moveTo>
                    <a:pt x="143" y="234"/>
                  </a:moveTo>
                  <a:cubicBezTo>
                    <a:pt x="144" y="238"/>
                    <a:pt x="146" y="242"/>
                    <a:pt x="147" y="246"/>
                  </a:cubicBezTo>
                  <a:cubicBezTo>
                    <a:pt x="147" y="247"/>
                    <a:pt x="148" y="247"/>
                    <a:pt x="149" y="247"/>
                  </a:cubicBezTo>
                  <a:cubicBezTo>
                    <a:pt x="150" y="247"/>
                    <a:pt x="151" y="246"/>
                    <a:pt x="151" y="245"/>
                  </a:cubicBezTo>
                  <a:cubicBezTo>
                    <a:pt x="149" y="241"/>
                    <a:pt x="148" y="237"/>
                    <a:pt x="147" y="233"/>
                  </a:cubicBezTo>
                  <a:cubicBezTo>
                    <a:pt x="147" y="232"/>
                    <a:pt x="146" y="231"/>
                    <a:pt x="145" y="232"/>
                  </a:cubicBezTo>
                  <a:cubicBezTo>
                    <a:pt x="144" y="232"/>
                    <a:pt x="143" y="233"/>
                    <a:pt x="143" y="234"/>
                  </a:cubicBezTo>
                  <a:close/>
                  <a:moveTo>
                    <a:pt x="136" y="212"/>
                  </a:moveTo>
                  <a:cubicBezTo>
                    <a:pt x="137" y="215"/>
                    <a:pt x="138" y="219"/>
                    <a:pt x="140" y="223"/>
                  </a:cubicBezTo>
                  <a:cubicBezTo>
                    <a:pt x="140" y="224"/>
                    <a:pt x="141" y="225"/>
                    <a:pt x="142" y="224"/>
                  </a:cubicBezTo>
                  <a:cubicBezTo>
                    <a:pt x="143" y="224"/>
                    <a:pt x="144" y="223"/>
                    <a:pt x="143" y="222"/>
                  </a:cubicBezTo>
                  <a:cubicBezTo>
                    <a:pt x="142" y="218"/>
                    <a:pt x="141" y="214"/>
                    <a:pt x="140" y="210"/>
                  </a:cubicBezTo>
                  <a:cubicBezTo>
                    <a:pt x="139" y="209"/>
                    <a:pt x="138" y="209"/>
                    <a:pt x="137" y="209"/>
                  </a:cubicBezTo>
                  <a:cubicBezTo>
                    <a:pt x="136" y="209"/>
                    <a:pt x="135" y="211"/>
                    <a:pt x="136" y="212"/>
                  </a:cubicBezTo>
                  <a:close/>
                  <a:moveTo>
                    <a:pt x="128" y="189"/>
                  </a:moveTo>
                  <a:cubicBezTo>
                    <a:pt x="129" y="193"/>
                    <a:pt x="130" y="197"/>
                    <a:pt x="132" y="200"/>
                  </a:cubicBezTo>
                  <a:cubicBezTo>
                    <a:pt x="132" y="201"/>
                    <a:pt x="133" y="202"/>
                    <a:pt x="134" y="202"/>
                  </a:cubicBezTo>
                  <a:cubicBezTo>
                    <a:pt x="135" y="201"/>
                    <a:pt x="136" y="200"/>
                    <a:pt x="135" y="199"/>
                  </a:cubicBezTo>
                  <a:cubicBezTo>
                    <a:pt x="134" y="195"/>
                    <a:pt x="133" y="191"/>
                    <a:pt x="131" y="188"/>
                  </a:cubicBezTo>
                  <a:cubicBezTo>
                    <a:pt x="131" y="187"/>
                    <a:pt x="130" y="186"/>
                    <a:pt x="129" y="187"/>
                  </a:cubicBezTo>
                  <a:cubicBezTo>
                    <a:pt x="128" y="187"/>
                    <a:pt x="127" y="188"/>
                    <a:pt x="128" y="189"/>
                  </a:cubicBezTo>
                  <a:close/>
                  <a:moveTo>
                    <a:pt x="119" y="167"/>
                  </a:moveTo>
                  <a:cubicBezTo>
                    <a:pt x="120" y="171"/>
                    <a:pt x="122" y="174"/>
                    <a:pt x="123" y="178"/>
                  </a:cubicBezTo>
                  <a:cubicBezTo>
                    <a:pt x="124" y="179"/>
                    <a:pt x="125" y="180"/>
                    <a:pt x="126" y="179"/>
                  </a:cubicBezTo>
                  <a:cubicBezTo>
                    <a:pt x="127" y="179"/>
                    <a:pt x="127" y="178"/>
                    <a:pt x="127" y="177"/>
                  </a:cubicBezTo>
                  <a:cubicBezTo>
                    <a:pt x="125" y="173"/>
                    <a:pt x="124" y="169"/>
                    <a:pt x="122" y="165"/>
                  </a:cubicBezTo>
                  <a:cubicBezTo>
                    <a:pt x="122" y="164"/>
                    <a:pt x="121" y="164"/>
                    <a:pt x="120" y="164"/>
                  </a:cubicBezTo>
                  <a:cubicBezTo>
                    <a:pt x="119" y="165"/>
                    <a:pt x="118" y="166"/>
                    <a:pt x="119" y="167"/>
                  </a:cubicBezTo>
                  <a:close/>
                  <a:moveTo>
                    <a:pt x="110" y="145"/>
                  </a:moveTo>
                  <a:cubicBezTo>
                    <a:pt x="111" y="148"/>
                    <a:pt x="113" y="152"/>
                    <a:pt x="114" y="156"/>
                  </a:cubicBezTo>
                  <a:cubicBezTo>
                    <a:pt x="115" y="157"/>
                    <a:pt x="116" y="157"/>
                    <a:pt x="117" y="157"/>
                  </a:cubicBezTo>
                  <a:cubicBezTo>
                    <a:pt x="118" y="156"/>
                    <a:pt x="118" y="155"/>
                    <a:pt x="118" y="154"/>
                  </a:cubicBezTo>
                  <a:cubicBezTo>
                    <a:pt x="116" y="151"/>
                    <a:pt x="115" y="147"/>
                    <a:pt x="113" y="143"/>
                  </a:cubicBezTo>
                  <a:cubicBezTo>
                    <a:pt x="113" y="142"/>
                    <a:pt x="112" y="142"/>
                    <a:pt x="111" y="142"/>
                  </a:cubicBezTo>
                  <a:cubicBezTo>
                    <a:pt x="110" y="143"/>
                    <a:pt x="109" y="144"/>
                    <a:pt x="110" y="145"/>
                  </a:cubicBezTo>
                  <a:close/>
                  <a:moveTo>
                    <a:pt x="100" y="123"/>
                  </a:moveTo>
                  <a:cubicBezTo>
                    <a:pt x="102" y="126"/>
                    <a:pt x="103" y="130"/>
                    <a:pt x="105" y="134"/>
                  </a:cubicBezTo>
                  <a:cubicBezTo>
                    <a:pt x="105" y="135"/>
                    <a:pt x="107" y="135"/>
                    <a:pt x="108" y="135"/>
                  </a:cubicBezTo>
                  <a:cubicBezTo>
                    <a:pt x="109" y="134"/>
                    <a:pt x="109" y="133"/>
                    <a:pt x="109" y="132"/>
                  </a:cubicBezTo>
                  <a:cubicBezTo>
                    <a:pt x="107" y="128"/>
                    <a:pt x="105" y="125"/>
                    <a:pt x="104" y="121"/>
                  </a:cubicBezTo>
                  <a:cubicBezTo>
                    <a:pt x="103" y="120"/>
                    <a:pt x="102" y="120"/>
                    <a:pt x="101" y="120"/>
                  </a:cubicBezTo>
                  <a:cubicBezTo>
                    <a:pt x="100" y="120"/>
                    <a:pt x="100" y="122"/>
                    <a:pt x="100" y="123"/>
                  </a:cubicBezTo>
                  <a:close/>
                  <a:moveTo>
                    <a:pt x="91" y="101"/>
                  </a:moveTo>
                  <a:cubicBezTo>
                    <a:pt x="92" y="104"/>
                    <a:pt x="94" y="108"/>
                    <a:pt x="95" y="112"/>
                  </a:cubicBezTo>
                  <a:cubicBezTo>
                    <a:pt x="96" y="113"/>
                    <a:pt x="97" y="113"/>
                    <a:pt x="98" y="113"/>
                  </a:cubicBezTo>
                  <a:cubicBezTo>
                    <a:pt x="99" y="112"/>
                    <a:pt x="100" y="111"/>
                    <a:pt x="99" y="110"/>
                  </a:cubicBezTo>
                  <a:cubicBezTo>
                    <a:pt x="97" y="106"/>
                    <a:pt x="96" y="103"/>
                    <a:pt x="94" y="99"/>
                  </a:cubicBezTo>
                  <a:cubicBezTo>
                    <a:pt x="94" y="98"/>
                    <a:pt x="93" y="98"/>
                    <a:pt x="92" y="98"/>
                  </a:cubicBezTo>
                  <a:cubicBezTo>
                    <a:pt x="91" y="98"/>
                    <a:pt x="90" y="100"/>
                    <a:pt x="91" y="101"/>
                  </a:cubicBezTo>
                  <a:close/>
                  <a:moveTo>
                    <a:pt x="83" y="78"/>
                  </a:moveTo>
                  <a:cubicBezTo>
                    <a:pt x="84" y="81"/>
                    <a:pt x="85" y="85"/>
                    <a:pt x="86" y="89"/>
                  </a:cubicBezTo>
                  <a:cubicBezTo>
                    <a:pt x="87" y="90"/>
                    <a:pt x="88" y="91"/>
                    <a:pt x="89" y="91"/>
                  </a:cubicBezTo>
                  <a:cubicBezTo>
                    <a:pt x="90" y="90"/>
                    <a:pt x="90" y="89"/>
                    <a:pt x="90" y="88"/>
                  </a:cubicBezTo>
                  <a:cubicBezTo>
                    <a:pt x="89" y="84"/>
                    <a:pt x="88" y="80"/>
                    <a:pt x="87" y="77"/>
                  </a:cubicBezTo>
                  <a:cubicBezTo>
                    <a:pt x="86" y="76"/>
                    <a:pt x="85" y="75"/>
                    <a:pt x="84" y="75"/>
                  </a:cubicBezTo>
                  <a:cubicBezTo>
                    <a:pt x="83" y="75"/>
                    <a:pt x="82" y="77"/>
                    <a:pt x="83" y="78"/>
                  </a:cubicBezTo>
                  <a:close/>
                  <a:moveTo>
                    <a:pt x="80" y="53"/>
                  </a:moveTo>
                  <a:cubicBezTo>
                    <a:pt x="80" y="54"/>
                    <a:pt x="80" y="55"/>
                    <a:pt x="80" y="55"/>
                  </a:cubicBezTo>
                  <a:cubicBezTo>
                    <a:pt x="80" y="59"/>
                    <a:pt x="80" y="62"/>
                    <a:pt x="81" y="66"/>
                  </a:cubicBezTo>
                  <a:cubicBezTo>
                    <a:pt x="81" y="67"/>
                    <a:pt x="82" y="67"/>
                    <a:pt x="83" y="67"/>
                  </a:cubicBezTo>
                  <a:cubicBezTo>
                    <a:pt x="84" y="67"/>
                    <a:pt x="85" y="66"/>
                    <a:pt x="84" y="65"/>
                  </a:cubicBezTo>
                  <a:cubicBezTo>
                    <a:pt x="84" y="62"/>
                    <a:pt x="84" y="58"/>
                    <a:pt x="84" y="55"/>
                  </a:cubicBezTo>
                  <a:cubicBezTo>
                    <a:pt x="84" y="55"/>
                    <a:pt x="84" y="54"/>
                    <a:pt x="84" y="53"/>
                  </a:cubicBezTo>
                  <a:cubicBezTo>
                    <a:pt x="84" y="52"/>
                    <a:pt x="83" y="51"/>
                    <a:pt x="82" y="51"/>
                  </a:cubicBezTo>
                  <a:cubicBezTo>
                    <a:pt x="81" y="51"/>
                    <a:pt x="80" y="52"/>
                    <a:pt x="80" y="53"/>
                  </a:cubicBezTo>
                  <a:close/>
                  <a:moveTo>
                    <a:pt x="85" y="29"/>
                  </a:moveTo>
                  <a:cubicBezTo>
                    <a:pt x="84" y="33"/>
                    <a:pt x="82" y="37"/>
                    <a:pt x="81" y="41"/>
                  </a:cubicBezTo>
                  <a:cubicBezTo>
                    <a:pt x="81" y="42"/>
                    <a:pt x="82" y="43"/>
                    <a:pt x="83" y="43"/>
                  </a:cubicBezTo>
                  <a:cubicBezTo>
                    <a:pt x="84" y="44"/>
                    <a:pt x="85" y="43"/>
                    <a:pt x="85" y="42"/>
                  </a:cubicBezTo>
                  <a:cubicBezTo>
                    <a:pt x="86" y="38"/>
                    <a:pt x="87" y="34"/>
                    <a:pt x="89" y="31"/>
                  </a:cubicBezTo>
                  <a:cubicBezTo>
                    <a:pt x="89" y="30"/>
                    <a:pt x="89" y="29"/>
                    <a:pt x="88" y="28"/>
                  </a:cubicBezTo>
                  <a:cubicBezTo>
                    <a:pt x="87" y="28"/>
                    <a:pt x="86" y="28"/>
                    <a:pt x="85" y="29"/>
                  </a:cubicBezTo>
                  <a:close/>
                  <a:moveTo>
                    <a:pt x="101" y="10"/>
                  </a:moveTo>
                  <a:cubicBezTo>
                    <a:pt x="98" y="13"/>
                    <a:pt x="95" y="15"/>
                    <a:pt x="92" y="19"/>
                  </a:cubicBezTo>
                  <a:cubicBezTo>
                    <a:pt x="91" y="20"/>
                    <a:pt x="91" y="21"/>
                    <a:pt x="92" y="22"/>
                  </a:cubicBezTo>
                  <a:cubicBezTo>
                    <a:pt x="93" y="22"/>
                    <a:pt x="94" y="22"/>
                    <a:pt x="95" y="21"/>
                  </a:cubicBezTo>
                  <a:cubicBezTo>
                    <a:pt x="97" y="18"/>
                    <a:pt x="100" y="16"/>
                    <a:pt x="103" y="13"/>
                  </a:cubicBezTo>
                  <a:cubicBezTo>
                    <a:pt x="104" y="13"/>
                    <a:pt x="104" y="11"/>
                    <a:pt x="104" y="11"/>
                  </a:cubicBezTo>
                  <a:cubicBezTo>
                    <a:pt x="103" y="10"/>
                    <a:pt x="102" y="9"/>
                    <a:pt x="101" y="10"/>
                  </a:cubicBezTo>
                  <a:close/>
                  <a:moveTo>
                    <a:pt x="124" y="1"/>
                  </a:moveTo>
                  <a:cubicBezTo>
                    <a:pt x="120" y="1"/>
                    <a:pt x="116" y="2"/>
                    <a:pt x="112" y="4"/>
                  </a:cubicBezTo>
                  <a:cubicBezTo>
                    <a:pt x="111" y="4"/>
                    <a:pt x="110" y="6"/>
                    <a:pt x="111" y="7"/>
                  </a:cubicBezTo>
                  <a:cubicBezTo>
                    <a:pt x="111" y="8"/>
                    <a:pt x="112" y="8"/>
                    <a:pt x="113" y="8"/>
                  </a:cubicBezTo>
                  <a:cubicBezTo>
                    <a:pt x="117" y="6"/>
                    <a:pt x="121" y="5"/>
                    <a:pt x="124" y="5"/>
                  </a:cubicBezTo>
                  <a:cubicBezTo>
                    <a:pt x="125" y="4"/>
                    <a:pt x="126" y="3"/>
                    <a:pt x="126" y="2"/>
                  </a:cubicBezTo>
                  <a:cubicBezTo>
                    <a:pt x="126" y="1"/>
                    <a:pt x="125" y="0"/>
                    <a:pt x="124" y="1"/>
                  </a:cubicBezTo>
                  <a:close/>
                  <a:moveTo>
                    <a:pt x="148" y="3"/>
                  </a:moveTo>
                  <a:cubicBezTo>
                    <a:pt x="145" y="1"/>
                    <a:pt x="140" y="0"/>
                    <a:pt x="136" y="0"/>
                  </a:cubicBezTo>
                  <a:cubicBezTo>
                    <a:pt x="135" y="0"/>
                    <a:pt x="134" y="1"/>
                    <a:pt x="134" y="2"/>
                  </a:cubicBezTo>
                  <a:cubicBezTo>
                    <a:pt x="134" y="3"/>
                    <a:pt x="135" y="4"/>
                    <a:pt x="136" y="4"/>
                  </a:cubicBezTo>
                  <a:cubicBezTo>
                    <a:pt x="140" y="4"/>
                    <a:pt x="143" y="5"/>
                    <a:pt x="147" y="7"/>
                  </a:cubicBezTo>
                  <a:cubicBezTo>
                    <a:pt x="148" y="7"/>
                    <a:pt x="149" y="6"/>
                    <a:pt x="149" y="5"/>
                  </a:cubicBezTo>
                  <a:cubicBezTo>
                    <a:pt x="150" y="4"/>
                    <a:pt x="149" y="3"/>
                    <a:pt x="148" y="3"/>
                  </a:cubicBezTo>
                  <a:close/>
                  <a:moveTo>
                    <a:pt x="166" y="20"/>
                  </a:moveTo>
                  <a:cubicBezTo>
                    <a:pt x="165" y="16"/>
                    <a:pt x="162" y="12"/>
                    <a:pt x="159" y="10"/>
                  </a:cubicBezTo>
                  <a:cubicBezTo>
                    <a:pt x="158" y="9"/>
                    <a:pt x="157" y="9"/>
                    <a:pt x="156" y="10"/>
                  </a:cubicBezTo>
                  <a:cubicBezTo>
                    <a:pt x="155" y="10"/>
                    <a:pt x="156" y="12"/>
                    <a:pt x="156" y="12"/>
                  </a:cubicBezTo>
                  <a:cubicBezTo>
                    <a:pt x="159" y="15"/>
                    <a:pt x="161" y="18"/>
                    <a:pt x="162" y="22"/>
                  </a:cubicBezTo>
                  <a:cubicBezTo>
                    <a:pt x="163" y="23"/>
                    <a:pt x="164" y="23"/>
                    <a:pt x="165" y="23"/>
                  </a:cubicBezTo>
                  <a:cubicBezTo>
                    <a:pt x="166" y="22"/>
                    <a:pt x="167" y="21"/>
                    <a:pt x="166" y="20"/>
                  </a:cubicBezTo>
                  <a:close/>
                  <a:moveTo>
                    <a:pt x="166" y="45"/>
                  </a:moveTo>
                  <a:cubicBezTo>
                    <a:pt x="166" y="44"/>
                    <a:pt x="166" y="43"/>
                    <a:pt x="166" y="43"/>
                  </a:cubicBezTo>
                  <a:cubicBezTo>
                    <a:pt x="167" y="39"/>
                    <a:pt x="168" y="36"/>
                    <a:pt x="168" y="33"/>
                  </a:cubicBezTo>
                  <a:cubicBezTo>
                    <a:pt x="168" y="32"/>
                    <a:pt x="167" y="31"/>
                    <a:pt x="166" y="31"/>
                  </a:cubicBezTo>
                  <a:cubicBezTo>
                    <a:pt x="165" y="31"/>
                    <a:pt x="164" y="32"/>
                    <a:pt x="164" y="33"/>
                  </a:cubicBezTo>
                  <a:cubicBezTo>
                    <a:pt x="164" y="35"/>
                    <a:pt x="163" y="38"/>
                    <a:pt x="163" y="42"/>
                  </a:cubicBezTo>
                  <a:cubicBezTo>
                    <a:pt x="162" y="42"/>
                    <a:pt x="162" y="43"/>
                    <a:pt x="162" y="44"/>
                  </a:cubicBezTo>
                  <a:cubicBezTo>
                    <a:pt x="162" y="45"/>
                    <a:pt x="162" y="46"/>
                    <a:pt x="163" y="46"/>
                  </a:cubicBezTo>
                  <a:cubicBezTo>
                    <a:pt x="164" y="47"/>
                    <a:pt x="165" y="46"/>
                    <a:pt x="166" y="45"/>
                  </a:cubicBezTo>
                  <a:close/>
                  <a:moveTo>
                    <a:pt x="155" y="67"/>
                  </a:moveTo>
                  <a:cubicBezTo>
                    <a:pt x="157" y="64"/>
                    <a:pt x="159" y="61"/>
                    <a:pt x="161" y="57"/>
                  </a:cubicBezTo>
                  <a:cubicBezTo>
                    <a:pt x="162" y="56"/>
                    <a:pt x="161" y="54"/>
                    <a:pt x="160" y="54"/>
                  </a:cubicBezTo>
                  <a:cubicBezTo>
                    <a:pt x="159" y="53"/>
                    <a:pt x="158" y="54"/>
                    <a:pt x="158" y="55"/>
                  </a:cubicBezTo>
                  <a:cubicBezTo>
                    <a:pt x="156" y="59"/>
                    <a:pt x="154" y="62"/>
                    <a:pt x="152" y="65"/>
                  </a:cubicBezTo>
                  <a:cubicBezTo>
                    <a:pt x="151" y="66"/>
                    <a:pt x="151" y="67"/>
                    <a:pt x="152" y="67"/>
                  </a:cubicBezTo>
                  <a:cubicBezTo>
                    <a:pt x="153" y="68"/>
                    <a:pt x="154" y="68"/>
                    <a:pt x="155" y="67"/>
                  </a:cubicBezTo>
                  <a:close/>
                  <a:moveTo>
                    <a:pt x="135" y="82"/>
                  </a:moveTo>
                  <a:cubicBezTo>
                    <a:pt x="139" y="80"/>
                    <a:pt x="143" y="78"/>
                    <a:pt x="146" y="76"/>
                  </a:cubicBezTo>
                  <a:cubicBezTo>
                    <a:pt x="147" y="75"/>
                    <a:pt x="147" y="74"/>
                    <a:pt x="146" y="73"/>
                  </a:cubicBezTo>
                  <a:cubicBezTo>
                    <a:pt x="146" y="72"/>
                    <a:pt x="145" y="72"/>
                    <a:pt x="144" y="73"/>
                  </a:cubicBezTo>
                  <a:cubicBezTo>
                    <a:pt x="141" y="75"/>
                    <a:pt x="137" y="77"/>
                    <a:pt x="134" y="78"/>
                  </a:cubicBezTo>
                  <a:cubicBezTo>
                    <a:pt x="133" y="79"/>
                    <a:pt x="132" y="80"/>
                    <a:pt x="133" y="81"/>
                  </a:cubicBezTo>
                  <a:cubicBezTo>
                    <a:pt x="133" y="82"/>
                    <a:pt x="134" y="82"/>
                    <a:pt x="135" y="82"/>
                  </a:cubicBezTo>
                  <a:close/>
                  <a:moveTo>
                    <a:pt x="111" y="86"/>
                  </a:moveTo>
                  <a:cubicBezTo>
                    <a:pt x="112" y="86"/>
                    <a:pt x="113" y="86"/>
                    <a:pt x="114" y="86"/>
                  </a:cubicBezTo>
                  <a:cubicBezTo>
                    <a:pt x="117" y="86"/>
                    <a:pt x="120" y="85"/>
                    <a:pt x="123" y="85"/>
                  </a:cubicBezTo>
                  <a:cubicBezTo>
                    <a:pt x="124" y="85"/>
                    <a:pt x="125" y="84"/>
                    <a:pt x="125" y="83"/>
                  </a:cubicBezTo>
                  <a:cubicBezTo>
                    <a:pt x="125" y="82"/>
                    <a:pt x="124" y="81"/>
                    <a:pt x="123" y="81"/>
                  </a:cubicBezTo>
                  <a:cubicBezTo>
                    <a:pt x="120" y="81"/>
                    <a:pt x="117" y="82"/>
                    <a:pt x="114" y="82"/>
                  </a:cubicBezTo>
                  <a:cubicBezTo>
                    <a:pt x="113" y="82"/>
                    <a:pt x="112" y="82"/>
                    <a:pt x="111" y="82"/>
                  </a:cubicBezTo>
                  <a:cubicBezTo>
                    <a:pt x="110" y="82"/>
                    <a:pt x="109" y="82"/>
                    <a:pt x="109" y="84"/>
                  </a:cubicBezTo>
                  <a:cubicBezTo>
                    <a:pt x="109" y="85"/>
                    <a:pt x="110" y="86"/>
                    <a:pt x="111" y="86"/>
                  </a:cubicBezTo>
                  <a:close/>
                  <a:moveTo>
                    <a:pt x="87" y="82"/>
                  </a:moveTo>
                  <a:cubicBezTo>
                    <a:pt x="91" y="83"/>
                    <a:pt x="95" y="84"/>
                    <a:pt x="99" y="84"/>
                  </a:cubicBezTo>
                  <a:cubicBezTo>
                    <a:pt x="100" y="84"/>
                    <a:pt x="101" y="84"/>
                    <a:pt x="101" y="83"/>
                  </a:cubicBezTo>
                  <a:cubicBezTo>
                    <a:pt x="101" y="82"/>
                    <a:pt x="100" y="81"/>
                    <a:pt x="99" y="80"/>
                  </a:cubicBezTo>
                  <a:cubicBezTo>
                    <a:pt x="95" y="80"/>
                    <a:pt x="92" y="79"/>
                    <a:pt x="88" y="78"/>
                  </a:cubicBezTo>
                  <a:cubicBezTo>
                    <a:pt x="87" y="77"/>
                    <a:pt x="86" y="78"/>
                    <a:pt x="85" y="79"/>
                  </a:cubicBezTo>
                  <a:cubicBezTo>
                    <a:pt x="85" y="80"/>
                    <a:pt x="86" y="81"/>
                    <a:pt x="87" y="82"/>
                  </a:cubicBezTo>
                  <a:close/>
                  <a:moveTo>
                    <a:pt x="64" y="74"/>
                  </a:moveTo>
                  <a:cubicBezTo>
                    <a:pt x="67" y="75"/>
                    <a:pt x="71" y="77"/>
                    <a:pt x="75" y="78"/>
                  </a:cubicBezTo>
                  <a:cubicBezTo>
                    <a:pt x="76" y="78"/>
                    <a:pt x="77" y="78"/>
                    <a:pt x="78" y="77"/>
                  </a:cubicBezTo>
                  <a:cubicBezTo>
                    <a:pt x="78" y="76"/>
                    <a:pt x="77" y="75"/>
                    <a:pt x="76" y="74"/>
                  </a:cubicBezTo>
                  <a:cubicBezTo>
                    <a:pt x="73" y="73"/>
                    <a:pt x="69" y="71"/>
                    <a:pt x="65" y="70"/>
                  </a:cubicBezTo>
                  <a:cubicBezTo>
                    <a:pt x="64" y="69"/>
                    <a:pt x="63" y="70"/>
                    <a:pt x="63" y="71"/>
                  </a:cubicBezTo>
                  <a:cubicBezTo>
                    <a:pt x="62" y="72"/>
                    <a:pt x="63" y="73"/>
                    <a:pt x="64" y="74"/>
                  </a:cubicBezTo>
                  <a:close/>
                  <a:moveTo>
                    <a:pt x="42" y="63"/>
                  </a:moveTo>
                  <a:cubicBezTo>
                    <a:pt x="45" y="65"/>
                    <a:pt x="49" y="67"/>
                    <a:pt x="53" y="69"/>
                  </a:cubicBezTo>
                  <a:cubicBezTo>
                    <a:pt x="54" y="69"/>
                    <a:pt x="55" y="69"/>
                    <a:pt x="55" y="68"/>
                  </a:cubicBezTo>
                  <a:cubicBezTo>
                    <a:pt x="56" y="67"/>
                    <a:pt x="55" y="65"/>
                    <a:pt x="54" y="65"/>
                  </a:cubicBezTo>
                  <a:cubicBezTo>
                    <a:pt x="51" y="63"/>
                    <a:pt x="47" y="61"/>
                    <a:pt x="44" y="60"/>
                  </a:cubicBezTo>
                  <a:cubicBezTo>
                    <a:pt x="43" y="59"/>
                    <a:pt x="42" y="59"/>
                    <a:pt x="41" y="60"/>
                  </a:cubicBezTo>
                  <a:cubicBezTo>
                    <a:pt x="41" y="61"/>
                    <a:pt x="41" y="63"/>
                    <a:pt x="42" y="63"/>
                  </a:cubicBezTo>
                  <a:close/>
                  <a:moveTo>
                    <a:pt x="21" y="51"/>
                  </a:moveTo>
                  <a:cubicBezTo>
                    <a:pt x="24" y="53"/>
                    <a:pt x="28" y="55"/>
                    <a:pt x="31" y="57"/>
                  </a:cubicBezTo>
                  <a:cubicBezTo>
                    <a:pt x="32" y="58"/>
                    <a:pt x="34" y="58"/>
                    <a:pt x="34" y="57"/>
                  </a:cubicBezTo>
                  <a:cubicBezTo>
                    <a:pt x="35" y="56"/>
                    <a:pt x="34" y="54"/>
                    <a:pt x="33" y="54"/>
                  </a:cubicBezTo>
                  <a:cubicBezTo>
                    <a:pt x="30" y="52"/>
                    <a:pt x="26" y="50"/>
                    <a:pt x="23" y="48"/>
                  </a:cubicBezTo>
                  <a:cubicBezTo>
                    <a:pt x="22" y="47"/>
                    <a:pt x="21" y="47"/>
                    <a:pt x="20" y="48"/>
                  </a:cubicBezTo>
                  <a:cubicBezTo>
                    <a:pt x="20" y="49"/>
                    <a:pt x="20" y="51"/>
                    <a:pt x="21" y="51"/>
                  </a:cubicBezTo>
                  <a:close/>
                  <a:moveTo>
                    <a:pt x="2" y="39"/>
                  </a:move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2" y="39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9"/>
                    <a:pt x="3" y="39"/>
                    <a:pt x="4" y="41"/>
                  </a:cubicBezTo>
                  <a:cubicBezTo>
                    <a:pt x="6" y="42"/>
                    <a:pt x="8" y="43"/>
                    <a:pt x="11" y="45"/>
                  </a:cubicBezTo>
                  <a:cubicBezTo>
                    <a:pt x="12" y="45"/>
                    <a:pt x="13" y="45"/>
                    <a:pt x="14" y="44"/>
                  </a:cubicBezTo>
                  <a:cubicBezTo>
                    <a:pt x="14" y="43"/>
                    <a:pt x="14" y="42"/>
                    <a:pt x="13" y="41"/>
                  </a:cubicBezTo>
                  <a:cubicBezTo>
                    <a:pt x="10" y="39"/>
                    <a:pt x="8" y="38"/>
                    <a:pt x="6" y="37"/>
                  </a:cubicBezTo>
                  <a:cubicBezTo>
                    <a:pt x="5" y="36"/>
                    <a:pt x="4" y="36"/>
                    <a:pt x="4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" y="35"/>
                    <a:pt x="0" y="36"/>
                    <a:pt x="0" y="37"/>
                  </a:cubicBezTo>
                  <a:cubicBezTo>
                    <a:pt x="0" y="38"/>
                    <a:pt x="1" y="39"/>
                    <a:pt x="2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0" name="Freeform 615"/>
            <p:cNvSpPr>
              <a:spLocks/>
            </p:cNvSpPr>
            <p:nvPr/>
          </p:nvSpPr>
          <p:spPr bwMode="auto">
            <a:xfrm rot="16200000">
              <a:off x="4303548" y="467425"/>
              <a:ext cx="574532" cy="250270"/>
            </a:xfrm>
            <a:custGeom>
              <a:avLst/>
              <a:gdLst>
                <a:gd name="T0" fmla="*/ 99 w 99"/>
                <a:gd name="T1" fmla="*/ 43 h 43"/>
                <a:gd name="T2" fmla="*/ 35 w 99"/>
                <a:gd name="T3" fmla="*/ 3 h 43"/>
                <a:gd name="T4" fmla="*/ 0 w 99"/>
                <a:gd name="T5" fmla="*/ 1 h 43"/>
                <a:gd name="T6" fmla="*/ 99 w 99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43">
                  <a:moveTo>
                    <a:pt x="99" y="43"/>
                  </a:moveTo>
                  <a:cubicBezTo>
                    <a:pt x="84" y="23"/>
                    <a:pt x="62" y="8"/>
                    <a:pt x="35" y="3"/>
                  </a:cubicBezTo>
                  <a:cubicBezTo>
                    <a:pt x="23" y="0"/>
                    <a:pt x="11" y="0"/>
                    <a:pt x="0" y="1"/>
                  </a:cubicBezTo>
                  <a:cubicBezTo>
                    <a:pt x="16" y="13"/>
                    <a:pt x="50" y="32"/>
                    <a:pt x="99" y="4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1" name="Freeform 616"/>
            <p:cNvSpPr>
              <a:spLocks/>
            </p:cNvSpPr>
            <p:nvPr/>
          </p:nvSpPr>
          <p:spPr bwMode="auto">
            <a:xfrm rot="16200000">
              <a:off x="4212145" y="517479"/>
              <a:ext cx="826977" cy="306853"/>
            </a:xfrm>
            <a:custGeom>
              <a:avLst/>
              <a:gdLst>
                <a:gd name="T0" fmla="*/ 142 w 142"/>
                <a:gd name="T1" fmla="*/ 53 h 53"/>
                <a:gd name="T2" fmla="*/ 134 w 142"/>
                <a:gd name="T3" fmla="*/ 42 h 53"/>
                <a:gd name="T4" fmla="*/ 35 w 142"/>
                <a:gd name="T5" fmla="*/ 0 h 53"/>
                <a:gd name="T6" fmla="*/ 0 w 142"/>
                <a:gd name="T7" fmla="*/ 10 h 53"/>
                <a:gd name="T8" fmla="*/ 142 w 14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53">
                  <a:moveTo>
                    <a:pt x="142" y="53"/>
                  </a:moveTo>
                  <a:cubicBezTo>
                    <a:pt x="140" y="49"/>
                    <a:pt x="137" y="46"/>
                    <a:pt x="134" y="42"/>
                  </a:cubicBezTo>
                  <a:cubicBezTo>
                    <a:pt x="85" y="31"/>
                    <a:pt x="51" y="12"/>
                    <a:pt x="35" y="0"/>
                  </a:cubicBezTo>
                  <a:cubicBezTo>
                    <a:pt x="22" y="1"/>
                    <a:pt x="11" y="5"/>
                    <a:pt x="0" y="10"/>
                  </a:cubicBezTo>
                  <a:cubicBezTo>
                    <a:pt x="26" y="22"/>
                    <a:pt x="95" y="51"/>
                    <a:pt x="142" y="53"/>
                  </a:cubicBezTo>
                  <a:close/>
                </a:path>
              </a:pathLst>
            </a:custGeom>
            <a:solidFill>
              <a:srgbClr val="E8AD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2" name="Freeform 617"/>
            <p:cNvSpPr>
              <a:spLocks/>
            </p:cNvSpPr>
            <p:nvPr/>
          </p:nvSpPr>
          <p:spPr bwMode="auto">
            <a:xfrm rot="16200000">
              <a:off x="4191470" y="566444"/>
              <a:ext cx="983668" cy="309028"/>
            </a:xfrm>
            <a:custGeom>
              <a:avLst/>
              <a:gdLst>
                <a:gd name="T0" fmla="*/ 169 w 169"/>
                <a:gd name="T1" fmla="*/ 53 h 53"/>
                <a:gd name="T2" fmla="*/ 164 w 169"/>
                <a:gd name="T3" fmla="*/ 43 h 53"/>
                <a:gd name="T4" fmla="*/ 22 w 169"/>
                <a:gd name="T5" fmla="*/ 0 h 53"/>
                <a:gd name="T6" fmla="*/ 0 w 169"/>
                <a:gd name="T7" fmla="*/ 14 h 53"/>
                <a:gd name="T8" fmla="*/ 169 w 169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53">
                  <a:moveTo>
                    <a:pt x="169" y="53"/>
                  </a:moveTo>
                  <a:cubicBezTo>
                    <a:pt x="167" y="49"/>
                    <a:pt x="166" y="46"/>
                    <a:pt x="164" y="43"/>
                  </a:cubicBezTo>
                  <a:cubicBezTo>
                    <a:pt x="117" y="41"/>
                    <a:pt x="48" y="12"/>
                    <a:pt x="22" y="0"/>
                  </a:cubicBezTo>
                  <a:cubicBezTo>
                    <a:pt x="14" y="4"/>
                    <a:pt x="7" y="8"/>
                    <a:pt x="0" y="14"/>
                  </a:cubicBezTo>
                  <a:cubicBezTo>
                    <a:pt x="27" y="24"/>
                    <a:pt x="106" y="53"/>
                    <a:pt x="169" y="53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3" name="Freeform 618"/>
            <p:cNvSpPr>
              <a:spLocks/>
            </p:cNvSpPr>
            <p:nvPr/>
          </p:nvSpPr>
          <p:spPr bwMode="auto">
            <a:xfrm rot="16200000">
              <a:off x="5262189" y="764483"/>
              <a:ext cx="783452" cy="121870"/>
            </a:xfrm>
            <a:custGeom>
              <a:avLst/>
              <a:gdLst>
                <a:gd name="T0" fmla="*/ 16 w 135"/>
                <a:gd name="T1" fmla="*/ 11 h 21"/>
                <a:gd name="T2" fmla="*/ 103 w 135"/>
                <a:gd name="T3" fmla="*/ 21 h 21"/>
                <a:gd name="T4" fmla="*/ 135 w 135"/>
                <a:gd name="T5" fmla="*/ 4 h 21"/>
                <a:gd name="T6" fmla="*/ 0 w 135"/>
                <a:gd name="T7" fmla="*/ 0 h 21"/>
                <a:gd name="T8" fmla="*/ 16 w 135"/>
                <a:gd name="T9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1">
                  <a:moveTo>
                    <a:pt x="16" y="11"/>
                  </a:moveTo>
                  <a:cubicBezTo>
                    <a:pt x="35" y="15"/>
                    <a:pt x="71" y="21"/>
                    <a:pt x="103" y="21"/>
                  </a:cubicBezTo>
                  <a:cubicBezTo>
                    <a:pt x="115" y="17"/>
                    <a:pt x="125" y="11"/>
                    <a:pt x="135" y="4"/>
                  </a:cubicBezTo>
                  <a:cubicBezTo>
                    <a:pt x="93" y="10"/>
                    <a:pt x="28" y="3"/>
                    <a:pt x="0" y="0"/>
                  </a:cubicBezTo>
                  <a:cubicBezTo>
                    <a:pt x="5" y="4"/>
                    <a:pt x="10" y="8"/>
                    <a:pt x="16" y="11"/>
                  </a:cubicBezTo>
                  <a:close/>
                </a:path>
              </a:pathLst>
            </a:custGeom>
            <a:solidFill>
              <a:srgbClr val="FBDF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4" name="Freeform 619"/>
            <p:cNvSpPr>
              <a:spLocks/>
            </p:cNvSpPr>
            <p:nvPr/>
          </p:nvSpPr>
          <p:spPr bwMode="auto">
            <a:xfrm rot="16200000">
              <a:off x="5451523" y="825419"/>
              <a:ext cx="504891" cy="91403"/>
            </a:xfrm>
            <a:custGeom>
              <a:avLst/>
              <a:gdLst>
                <a:gd name="T0" fmla="*/ 32 w 87"/>
                <a:gd name="T1" fmla="*/ 12 h 16"/>
                <a:gd name="T2" fmla="*/ 87 w 87"/>
                <a:gd name="T3" fmla="*/ 10 h 16"/>
                <a:gd name="T4" fmla="*/ 0 w 87"/>
                <a:gd name="T5" fmla="*/ 0 h 16"/>
                <a:gd name="T6" fmla="*/ 32 w 87"/>
                <a:gd name="T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16">
                  <a:moveTo>
                    <a:pt x="32" y="12"/>
                  </a:moveTo>
                  <a:cubicBezTo>
                    <a:pt x="51" y="16"/>
                    <a:pt x="70" y="15"/>
                    <a:pt x="87" y="10"/>
                  </a:cubicBezTo>
                  <a:cubicBezTo>
                    <a:pt x="55" y="10"/>
                    <a:pt x="19" y="4"/>
                    <a:pt x="0" y="0"/>
                  </a:cubicBezTo>
                  <a:cubicBezTo>
                    <a:pt x="9" y="6"/>
                    <a:pt x="20" y="10"/>
                    <a:pt x="32" y="12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5" name="Freeform 620"/>
            <p:cNvSpPr>
              <a:spLocks/>
            </p:cNvSpPr>
            <p:nvPr/>
          </p:nvSpPr>
          <p:spPr bwMode="auto">
            <a:xfrm rot="16200000">
              <a:off x="4340544" y="598000"/>
              <a:ext cx="1262228" cy="406961"/>
            </a:xfrm>
            <a:custGeom>
              <a:avLst/>
              <a:gdLst>
                <a:gd name="T0" fmla="*/ 217 w 217"/>
                <a:gd name="T1" fmla="*/ 49 h 70"/>
                <a:gd name="T2" fmla="*/ 214 w 217"/>
                <a:gd name="T3" fmla="*/ 31 h 70"/>
                <a:gd name="T4" fmla="*/ 14 w 217"/>
                <a:gd name="T5" fmla="*/ 0 h 70"/>
                <a:gd name="T6" fmla="*/ 0 w 217"/>
                <a:gd name="T7" fmla="*/ 34 h 70"/>
                <a:gd name="T8" fmla="*/ 217 w 217"/>
                <a:gd name="T9" fmla="*/ 4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70">
                  <a:moveTo>
                    <a:pt x="217" y="49"/>
                  </a:moveTo>
                  <a:cubicBezTo>
                    <a:pt x="216" y="43"/>
                    <a:pt x="215" y="37"/>
                    <a:pt x="214" y="31"/>
                  </a:cubicBezTo>
                  <a:cubicBezTo>
                    <a:pt x="147" y="41"/>
                    <a:pt x="52" y="13"/>
                    <a:pt x="14" y="0"/>
                  </a:cubicBezTo>
                  <a:cubicBezTo>
                    <a:pt x="8" y="10"/>
                    <a:pt x="3" y="22"/>
                    <a:pt x="0" y="34"/>
                  </a:cubicBezTo>
                  <a:cubicBezTo>
                    <a:pt x="35" y="43"/>
                    <a:pt x="149" y="70"/>
                    <a:pt x="217" y="49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6" name="Freeform 621"/>
            <p:cNvSpPr>
              <a:spLocks/>
            </p:cNvSpPr>
            <p:nvPr/>
          </p:nvSpPr>
          <p:spPr bwMode="auto">
            <a:xfrm rot="16200000">
              <a:off x="5107674" y="755778"/>
              <a:ext cx="948847" cy="139280"/>
            </a:xfrm>
            <a:custGeom>
              <a:avLst/>
              <a:gdLst>
                <a:gd name="T0" fmla="*/ 0 w 163"/>
                <a:gd name="T1" fmla="*/ 0 h 24"/>
                <a:gd name="T2" fmla="*/ 14 w 163"/>
                <a:gd name="T3" fmla="*/ 14 h 24"/>
                <a:gd name="T4" fmla="*/ 149 w 163"/>
                <a:gd name="T5" fmla="*/ 18 h 24"/>
                <a:gd name="T6" fmla="*/ 163 w 163"/>
                <a:gd name="T7" fmla="*/ 7 h 24"/>
                <a:gd name="T8" fmla="*/ 0 w 163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24">
                  <a:moveTo>
                    <a:pt x="0" y="0"/>
                  </a:moveTo>
                  <a:cubicBezTo>
                    <a:pt x="4" y="5"/>
                    <a:pt x="9" y="10"/>
                    <a:pt x="14" y="14"/>
                  </a:cubicBezTo>
                  <a:cubicBezTo>
                    <a:pt x="42" y="17"/>
                    <a:pt x="107" y="24"/>
                    <a:pt x="149" y="18"/>
                  </a:cubicBezTo>
                  <a:cubicBezTo>
                    <a:pt x="154" y="15"/>
                    <a:pt x="158" y="11"/>
                    <a:pt x="163" y="7"/>
                  </a:cubicBezTo>
                  <a:cubicBezTo>
                    <a:pt x="106" y="17"/>
                    <a:pt x="28" y="5"/>
                    <a:pt x="0" y="0"/>
                  </a:cubicBezTo>
                  <a:close/>
                </a:path>
              </a:pathLst>
            </a:custGeom>
            <a:solidFill>
              <a:srgbClr val="F5B5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7" name="Freeform 622"/>
            <p:cNvSpPr>
              <a:spLocks/>
            </p:cNvSpPr>
            <p:nvPr/>
          </p:nvSpPr>
          <p:spPr bwMode="auto">
            <a:xfrm rot="16200000">
              <a:off x="5005390" y="740545"/>
              <a:ext cx="1053308" cy="156690"/>
            </a:xfrm>
            <a:custGeom>
              <a:avLst/>
              <a:gdLst>
                <a:gd name="T0" fmla="*/ 181 w 181"/>
                <a:gd name="T1" fmla="*/ 4 h 27"/>
                <a:gd name="T2" fmla="*/ 0 w 181"/>
                <a:gd name="T3" fmla="*/ 0 h 27"/>
                <a:gd name="T4" fmla="*/ 8 w 181"/>
                <a:gd name="T5" fmla="*/ 10 h 27"/>
                <a:gd name="T6" fmla="*/ 171 w 181"/>
                <a:gd name="T7" fmla="*/ 17 h 27"/>
                <a:gd name="T8" fmla="*/ 181 w 181"/>
                <a:gd name="T9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27">
                  <a:moveTo>
                    <a:pt x="181" y="4"/>
                  </a:moveTo>
                  <a:cubicBezTo>
                    <a:pt x="124" y="19"/>
                    <a:pt x="35" y="5"/>
                    <a:pt x="0" y="0"/>
                  </a:cubicBezTo>
                  <a:cubicBezTo>
                    <a:pt x="3" y="3"/>
                    <a:pt x="5" y="7"/>
                    <a:pt x="8" y="10"/>
                  </a:cubicBezTo>
                  <a:cubicBezTo>
                    <a:pt x="36" y="15"/>
                    <a:pt x="114" y="27"/>
                    <a:pt x="171" y="17"/>
                  </a:cubicBezTo>
                  <a:cubicBezTo>
                    <a:pt x="175" y="13"/>
                    <a:pt x="178" y="8"/>
                    <a:pt x="181" y="4"/>
                  </a:cubicBezTo>
                  <a:close/>
                </a:path>
              </a:pathLst>
            </a:custGeom>
            <a:solidFill>
              <a:srgbClr val="A885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8" name="Freeform 623"/>
            <p:cNvSpPr>
              <a:spLocks/>
            </p:cNvSpPr>
            <p:nvPr/>
          </p:nvSpPr>
          <p:spPr bwMode="auto">
            <a:xfrm rot="16200000">
              <a:off x="4748591" y="609969"/>
              <a:ext cx="1249171" cy="383021"/>
            </a:xfrm>
            <a:custGeom>
              <a:avLst/>
              <a:gdLst>
                <a:gd name="T0" fmla="*/ 214 w 215"/>
                <a:gd name="T1" fmla="*/ 9 h 66"/>
                <a:gd name="T2" fmla="*/ 215 w 215"/>
                <a:gd name="T3" fmla="*/ 0 h 66"/>
                <a:gd name="T4" fmla="*/ 0 w 215"/>
                <a:gd name="T5" fmla="*/ 13 h 66"/>
                <a:gd name="T6" fmla="*/ 14 w 215"/>
                <a:gd name="T7" fmla="*/ 47 h 66"/>
                <a:gd name="T8" fmla="*/ 195 w 215"/>
                <a:gd name="T9" fmla="*/ 51 h 66"/>
                <a:gd name="T10" fmla="*/ 214 w 215"/>
                <a:gd name="T11" fmla="*/ 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66">
                  <a:moveTo>
                    <a:pt x="214" y="9"/>
                  </a:moveTo>
                  <a:cubicBezTo>
                    <a:pt x="214" y="6"/>
                    <a:pt x="215" y="3"/>
                    <a:pt x="215" y="0"/>
                  </a:cubicBezTo>
                  <a:cubicBezTo>
                    <a:pt x="159" y="26"/>
                    <a:pt x="43" y="17"/>
                    <a:pt x="0" y="13"/>
                  </a:cubicBezTo>
                  <a:cubicBezTo>
                    <a:pt x="3" y="25"/>
                    <a:pt x="8" y="36"/>
                    <a:pt x="14" y="47"/>
                  </a:cubicBezTo>
                  <a:cubicBezTo>
                    <a:pt x="49" y="52"/>
                    <a:pt x="138" y="66"/>
                    <a:pt x="195" y="51"/>
                  </a:cubicBezTo>
                  <a:cubicBezTo>
                    <a:pt x="204" y="39"/>
                    <a:pt x="210" y="25"/>
                    <a:pt x="214" y="9"/>
                  </a:cubicBezTo>
                  <a:close/>
                </a:path>
              </a:pathLst>
            </a:custGeom>
            <a:solidFill>
              <a:srgbClr val="F5A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29" name="Freeform 624"/>
            <p:cNvSpPr>
              <a:spLocks/>
            </p:cNvSpPr>
            <p:nvPr/>
          </p:nvSpPr>
          <p:spPr bwMode="auto">
            <a:xfrm rot="16200000">
              <a:off x="4505939" y="630643"/>
              <a:ext cx="1286168" cy="365611"/>
            </a:xfrm>
            <a:custGeom>
              <a:avLst/>
              <a:gdLst>
                <a:gd name="T0" fmla="*/ 221 w 221"/>
                <a:gd name="T1" fmla="*/ 15 h 63"/>
                <a:gd name="T2" fmla="*/ 4 w 221"/>
                <a:gd name="T3" fmla="*/ 0 h 63"/>
                <a:gd name="T4" fmla="*/ 4 w 221"/>
                <a:gd name="T5" fmla="*/ 2 h 63"/>
                <a:gd name="T6" fmla="*/ 5 w 221"/>
                <a:gd name="T7" fmla="*/ 50 h 63"/>
                <a:gd name="T8" fmla="*/ 220 w 221"/>
                <a:gd name="T9" fmla="*/ 37 h 63"/>
                <a:gd name="T10" fmla="*/ 221 w 221"/>
                <a:gd name="T11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63">
                  <a:moveTo>
                    <a:pt x="221" y="15"/>
                  </a:moveTo>
                  <a:cubicBezTo>
                    <a:pt x="153" y="36"/>
                    <a:pt x="39" y="9"/>
                    <a:pt x="4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0" y="18"/>
                    <a:pt x="1" y="35"/>
                    <a:pt x="5" y="50"/>
                  </a:cubicBezTo>
                  <a:cubicBezTo>
                    <a:pt x="48" y="54"/>
                    <a:pt x="164" y="63"/>
                    <a:pt x="220" y="37"/>
                  </a:cubicBezTo>
                  <a:cubicBezTo>
                    <a:pt x="221" y="29"/>
                    <a:pt x="221" y="22"/>
                    <a:pt x="221" y="15"/>
                  </a:cubicBezTo>
                  <a:close/>
                </a:path>
              </a:pathLst>
            </a:custGeom>
            <a:solidFill>
              <a:srgbClr val="CFA3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0" name="Freeform 625"/>
            <p:cNvSpPr>
              <a:spLocks/>
            </p:cNvSpPr>
            <p:nvPr/>
          </p:nvSpPr>
          <p:spPr bwMode="auto">
            <a:xfrm rot="16200000">
              <a:off x="4226290" y="572972"/>
              <a:ext cx="1164297" cy="393903"/>
            </a:xfrm>
            <a:custGeom>
              <a:avLst/>
              <a:gdLst>
                <a:gd name="T0" fmla="*/ 200 w 200"/>
                <a:gd name="T1" fmla="*/ 58 h 68"/>
                <a:gd name="T2" fmla="*/ 193 w 200"/>
                <a:gd name="T3" fmla="*/ 39 h 68"/>
                <a:gd name="T4" fmla="*/ 24 w 200"/>
                <a:gd name="T5" fmla="*/ 0 h 68"/>
                <a:gd name="T6" fmla="*/ 0 w 200"/>
                <a:gd name="T7" fmla="*/ 27 h 68"/>
                <a:gd name="T8" fmla="*/ 200 w 200"/>
                <a:gd name="T9" fmla="*/ 5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68">
                  <a:moveTo>
                    <a:pt x="200" y="58"/>
                  </a:moveTo>
                  <a:cubicBezTo>
                    <a:pt x="198" y="52"/>
                    <a:pt x="196" y="45"/>
                    <a:pt x="193" y="39"/>
                  </a:cubicBezTo>
                  <a:cubicBezTo>
                    <a:pt x="130" y="39"/>
                    <a:pt x="51" y="10"/>
                    <a:pt x="24" y="0"/>
                  </a:cubicBezTo>
                  <a:cubicBezTo>
                    <a:pt x="15" y="7"/>
                    <a:pt x="7" y="17"/>
                    <a:pt x="0" y="27"/>
                  </a:cubicBezTo>
                  <a:cubicBezTo>
                    <a:pt x="38" y="40"/>
                    <a:pt x="133" y="68"/>
                    <a:pt x="200" y="58"/>
                  </a:cubicBezTo>
                  <a:close/>
                </a:path>
              </a:pathLst>
            </a:custGeom>
            <a:solidFill>
              <a:srgbClr val="FBCE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1" name="Freeform 626"/>
            <p:cNvSpPr>
              <a:spLocks noEditPoints="1"/>
            </p:cNvSpPr>
            <p:nvPr/>
          </p:nvSpPr>
          <p:spPr bwMode="auto">
            <a:xfrm rot="16200000">
              <a:off x="-1546230" y="3239974"/>
              <a:ext cx="3762747" cy="670287"/>
            </a:xfrm>
            <a:custGeom>
              <a:avLst/>
              <a:gdLst>
                <a:gd name="T0" fmla="*/ 644 w 647"/>
                <a:gd name="T1" fmla="*/ 1 h 115"/>
                <a:gd name="T2" fmla="*/ 645 w 647"/>
                <a:gd name="T3" fmla="*/ 6 h 115"/>
                <a:gd name="T4" fmla="*/ 634 w 647"/>
                <a:gd name="T5" fmla="*/ 12 h 115"/>
                <a:gd name="T6" fmla="*/ 609 w 647"/>
                <a:gd name="T7" fmla="*/ 38 h 115"/>
                <a:gd name="T8" fmla="*/ 606 w 647"/>
                <a:gd name="T9" fmla="*/ 35 h 115"/>
                <a:gd name="T10" fmla="*/ 599 w 647"/>
                <a:gd name="T11" fmla="*/ 45 h 115"/>
                <a:gd name="T12" fmla="*/ 586 w 647"/>
                <a:gd name="T13" fmla="*/ 51 h 115"/>
                <a:gd name="T14" fmla="*/ 579 w 647"/>
                <a:gd name="T15" fmla="*/ 55 h 115"/>
                <a:gd name="T16" fmla="*/ 567 w 647"/>
                <a:gd name="T17" fmla="*/ 63 h 115"/>
                <a:gd name="T18" fmla="*/ 555 w 647"/>
                <a:gd name="T19" fmla="*/ 65 h 115"/>
                <a:gd name="T20" fmla="*/ 523 w 647"/>
                <a:gd name="T21" fmla="*/ 83 h 115"/>
                <a:gd name="T22" fmla="*/ 522 w 647"/>
                <a:gd name="T23" fmla="*/ 79 h 115"/>
                <a:gd name="T24" fmla="*/ 512 w 647"/>
                <a:gd name="T25" fmla="*/ 87 h 115"/>
                <a:gd name="T26" fmla="*/ 498 w 647"/>
                <a:gd name="T27" fmla="*/ 89 h 115"/>
                <a:gd name="T28" fmla="*/ 490 w 647"/>
                <a:gd name="T29" fmla="*/ 91 h 115"/>
                <a:gd name="T30" fmla="*/ 477 w 647"/>
                <a:gd name="T31" fmla="*/ 97 h 115"/>
                <a:gd name="T32" fmla="*/ 465 w 647"/>
                <a:gd name="T33" fmla="*/ 96 h 115"/>
                <a:gd name="T34" fmla="*/ 430 w 647"/>
                <a:gd name="T35" fmla="*/ 107 h 115"/>
                <a:gd name="T36" fmla="*/ 429 w 647"/>
                <a:gd name="T37" fmla="*/ 103 h 115"/>
                <a:gd name="T38" fmla="*/ 418 w 647"/>
                <a:gd name="T39" fmla="*/ 108 h 115"/>
                <a:gd name="T40" fmla="*/ 404 w 647"/>
                <a:gd name="T41" fmla="*/ 108 h 115"/>
                <a:gd name="T42" fmla="*/ 396 w 647"/>
                <a:gd name="T43" fmla="*/ 109 h 115"/>
                <a:gd name="T44" fmla="*/ 382 w 647"/>
                <a:gd name="T45" fmla="*/ 112 h 115"/>
                <a:gd name="T46" fmla="*/ 370 w 647"/>
                <a:gd name="T47" fmla="*/ 109 h 115"/>
                <a:gd name="T48" fmla="*/ 334 w 647"/>
                <a:gd name="T49" fmla="*/ 115 h 115"/>
                <a:gd name="T50" fmla="*/ 334 w 647"/>
                <a:gd name="T51" fmla="*/ 111 h 115"/>
                <a:gd name="T52" fmla="*/ 322 w 647"/>
                <a:gd name="T53" fmla="*/ 115 h 115"/>
                <a:gd name="T54" fmla="*/ 308 w 647"/>
                <a:gd name="T55" fmla="*/ 112 h 115"/>
                <a:gd name="T56" fmla="*/ 300 w 647"/>
                <a:gd name="T57" fmla="*/ 112 h 115"/>
                <a:gd name="T58" fmla="*/ 286 w 647"/>
                <a:gd name="T59" fmla="*/ 114 h 115"/>
                <a:gd name="T60" fmla="*/ 274 w 647"/>
                <a:gd name="T61" fmla="*/ 109 h 115"/>
                <a:gd name="T62" fmla="*/ 238 w 647"/>
                <a:gd name="T63" fmla="*/ 109 h 115"/>
                <a:gd name="T64" fmla="*/ 239 w 647"/>
                <a:gd name="T65" fmla="*/ 105 h 115"/>
                <a:gd name="T66" fmla="*/ 226 w 647"/>
                <a:gd name="T67" fmla="*/ 108 h 115"/>
                <a:gd name="T68" fmla="*/ 213 w 647"/>
                <a:gd name="T69" fmla="*/ 103 h 115"/>
                <a:gd name="T70" fmla="*/ 205 w 647"/>
                <a:gd name="T71" fmla="*/ 102 h 115"/>
                <a:gd name="T72" fmla="*/ 191 w 647"/>
                <a:gd name="T73" fmla="*/ 101 h 115"/>
                <a:gd name="T74" fmla="*/ 180 w 647"/>
                <a:gd name="T75" fmla="*/ 95 h 115"/>
                <a:gd name="T76" fmla="*/ 144 w 647"/>
                <a:gd name="T77" fmla="*/ 89 h 115"/>
                <a:gd name="T78" fmla="*/ 146 w 647"/>
                <a:gd name="T79" fmla="*/ 85 h 115"/>
                <a:gd name="T80" fmla="*/ 133 w 647"/>
                <a:gd name="T81" fmla="*/ 85 h 115"/>
                <a:gd name="T82" fmla="*/ 120 w 647"/>
                <a:gd name="T83" fmla="*/ 78 h 115"/>
                <a:gd name="T84" fmla="*/ 113 w 647"/>
                <a:gd name="T85" fmla="*/ 75 h 115"/>
                <a:gd name="T86" fmla="*/ 99 w 647"/>
                <a:gd name="T87" fmla="*/ 71 h 115"/>
                <a:gd name="T88" fmla="*/ 90 w 647"/>
                <a:gd name="T89" fmla="*/ 63 h 115"/>
                <a:gd name="T90" fmla="*/ 57 w 647"/>
                <a:gd name="T91" fmla="*/ 49 h 115"/>
                <a:gd name="T92" fmla="*/ 59 w 647"/>
                <a:gd name="T93" fmla="*/ 45 h 115"/>
                <a:gd name="T94" fmla="*/ 47 w 647"/>
                <a:gd name="T95" fmla="*/ 42 h 115"/>
                <a:gd name="T96" fmla="*/ 36 w 647"/>
                <a:gd name="T97" fmla="*/ 33 h 115"/>
                <a:gd name="T98" fmla="*/ 30 w 647"/>
                <a:gd name="T99" fmla="*/ 28 h 115"/>
                <a:gd name="T100" fmla="*/ 18 w 647"/>
                <a:gd name="T101" fmla="*/ 20 h 115"/>
                <a:gd name="T102" fmla="*/ 12 w 647"/>
                <a:gd name="T103" fmla="*/ 9 h 115"/>
                <a:gd name="T104" fmla="*/ 1 w 647"/>
                <a:gd name="T10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7" h="115">
                  <a:moveTo>
                    <a:pt x="645" y="6"/>
                  </a:moveTo>
                  <a:cubicBezTo>
                    <a:pt x="646" y="4"/>
                    <a:pt x="647" y="3"/>
                    <a:pt x="647" y="3"/>
                  </a:cubicBezTo>
                  <a:cubicBezTo>
                    <a:pt x="647" y="2"/>
                    <a:pt x="647" y="1"/>
                    <a:pt x="646" y="0"/>
                  </a:cubicBezTo>
                  <a:cubicBezTo>
                    <a:pt x="646" y="0"/>
                    <a:pt x="644" y="0"/>
                    <a:pt x="644" y="1"/>
                  </a:cubicBezTo>
                  <a:cubicBezTo>
                    <a:pt x="643" y="1"/>
                    <a:pt x="643" y="1"/>
                    <a:pt x="643" y="1"/>
                  </a:cubicBezTo>
                  <a:cubicBezTo>
                    <a:pt x="643" y="1"/>
                    <a:pt x="643" y="2"/>
                    <a:pt x="642" y="3"/>
                  </a:cubicBezTo>
                  <a:cubicBezTo>
                    <a:pt x="641" y="4"/>
                    <a:pt x="641" y="5"/>
                    <a:pt x="642" y="6"/>
                  </a:cubicBezTo>
                  <a:cubicBezTo>
                    <a:pt x="643" y="7"/>
                    <a:pt x="644" y="7"/>
                    <a:pt x="645" y="6"/>
                  </a:cubicBezTo>
                  <a:close/>
                  <a:moveTo>
                    <a:pt x="627" y="23"/>
                  </a:moveTo>
                  <a:cubicBezTo>
                    <a:pt x="631" y="20"/>
                    <a:pt x="634" y="17"/>
                    <a:pt x="636" y="15"/>
                  </a:cubicBezTo>
                  <a:cubicBezTo>
                    <a:pt x="637" y="14"/>
                    <a:pt x="637" y="13"/>
                    <a:pt x="636" y="12"/>
                  </a:cubicBezTo>
                  <a:cubicBezTo>
                    <a:pt x="636" y="11"/>
                    <a:pt x="634" y="11"/>
                    <a:pt x="634" y="12"/>
                  </a:cubicBezTo>
                  <a:cubicBezTo>
                    <a:pt x="631" y="14"/>
                    <a:pt x="628" y="17"/>
                    <a:pt x="625" y="20"/>
                  </a:cubicBezTo>
                  <a:cubicBezTo>
                    <a:pt x="624" y="21"/>
                    <a:pt x="624" y="22"/>
                    <a:pt x="625" y="23"/>
                  </a:cubicBezTo>
                  <a:cubicBezTo>
                    <a:pt x="625" y="24"/>
                    <a:pt x="627" y="24"/>
                    <a:pt x="627" y="23"/>
                  </a:cubicBezTo>
                  <a:close/>
                  <a:moveTo>
                    <a:pt x="609" y="38"/>
                  </a:moveTo>
                  <a:cubicBezTo>
                    <a:pt x="612" y="36"/>
                    <a:pt x="615" y="33"/>
                    <a:pt x="618" y="31"/>
                  </a:cubicBezTo>
                  <a:cubicBezTo>
                    <a:pt x="619" y="30"/>
                    <a:pt x="619" y="29"/>
                    <a:pt x="619" y="28"/>
                  </a:cubicBezTo>
                  <a:cubicBezTo>
                    <a:pt x="618" y="27"/>
                    <a:pt x="617" y="27"/>
                    <a:pt x="616" y="28"/>
                  </a:cubicBezTo>
                  <a:cubicBezTo>
                    <a:pt x="613" y="30"/>
                    <a:pt x="610" y="32"/>
                    <a:pt x="606" y="35"/>
                  </a:cubicBezTo>
                  <a:cubicBezTo>
                    <a:pt x="605" y="35"/>
                    <a:pt x="605" y="37"/>
                    <a:pt x="606" y="38"/>
                  </a:cubicBezTo>
                  <a:cubicBezTo>
                    <a:pt x="606" y="38"/>
                    <a:pt x="608" y="39"/>
                    <a:pt x="609" y="38"/>
                  </a:cubicBezTo>
                  <a:close/>
                  <a:moveTo>
                    <a:pt x="588" y="51"/>
                  </a:moveTo>
                  <a:cubicBezTo>
                    <a:pt x="592" y="49"/>
                    <a:pt x="595" y="47"/>
                    <a:pt x="599" y="45"/>
                  </a:cubicBezTo>
                  <a:cubicBezTo>
                    <a:pt x="600" y="44"/>
                    <a:pt x="600" y="43"/>
                    <a:pt x="599" y="42"/>
                  </a:cubicBezTo>
                  <a:cubicBezTo>
                    <a:pt x="599" y="41"/>
                    <a:pt x="597" y="41"/>
                    <a:pt x="596" y="42"/>
                  </a:cubicBezTo>
                  <a:cubicBezTo>
                    <a:pt x="593" y="44"/>
                    <a:pt x="590" y="46"/>
                    <a:pt x="586" y="48"/>
                  </a:cubicBezTo>
                  <a:cubicBezTo>
                    <a:pt x="585" y="49"/>
                    <a:pt x="585" y="50"/>
                    <a:pt x="586" y="51"/>
                  </a:cubicBezTo>
                  <a:cubicBezTo>
                    <a:pt x="586" y="52"/>
                    <a:pt x="588" y="52"/>
                    <a:pt x="588" y="51"/>
                  </a:cubicBezTo>
                  <a:close/>
                  <a:moveTo>
                    <a:pt x="567" y="63"/>
                  </a:moveTo>
                  <a:cubicBezTo>
                    <a:pt x="571" y="61"/>
                    <a:pt x="575" y="59"/>
                    <a:pt x="578" y="58"/>
                  </a:cubicBezTo>
                  <a:cubicBezTo>
                    <a:pt x="579" y="57"/>
                    <a:pt x="579" y="56"/>
                    <a:pt x="579" y="55"/>
                  </a:cubicBezTo>
                  <a:cubicBezTo>
                    <a:pt x="578" y="54"/>
                    <a:pt x="577" y="53"/>
                    <a:pt x="576" y="54"/>
                  </a:cubicBezTo>
                  <a:cubicBezTo>
                    <a:pt x="573" y="56"/>
                    <a:pt x="569" y="58"/>
                    <a:pt x="566" y="60"/>
                  </a:cubicBezTo>
                  <a:cubicBezTo>
                    <a:pt x="565" y="60"/>
                    <a:pt x="564" y="61"/>
                    <a:pt x="565" y="62"/>
                  </a:cubicBezTo>
                  <a:cubicBezTo>
                    <a:pt x="565" y="63"/>
                    <a:pt x="566" y="64"/>
                    <a:pt x="567" y="63"/>
                  </a:cubicBezTo>
                  <a:close/>
                  <a:moveTo>
                    <a:pt x="546" y="74"/>
                  </a:moveTo>
                  <a:cubicBezTo>
                    <a:pt x="549" y="72"/>
                    <a:pt x="553" y="70"/>
                    <a:pt x="557" y="69"/>
                  </a:cubicBezTo>
                  <a:cubicBezTo>
                    <a:pt x="558" y="68"/>
                    <a:pt x="558" y="67"/>
                    <a:pt x="558" y="66"/>
                  </a:cubicBezTo>
                  <a:cubicBezTo>
                    <a:pt x="557" y="65"/>
                    <a:pt x="556" y="65"/>
                    <a:pt x="555" y="65"/>
                  </a:cubicBezTo>
                  <a:cubicBezTo>
                    <a:pt x="551" y="67"/>
                    <a:pt x="548" y="68"/>
                    <a:pt x="544" y="70"/>
                  </a:cubicBezTo>
                  <a:cubicBezTo>
                    <a:pt x="543" y="70"/>
                    <a:pt x="543" y="72"/>
                    <a:pt x="543" y="73"/>
                  </a:cubicBezTo>
                  <a:cubicBezTo>
                    <a:pt x="543" y="74"/>
                    <a:pt x="545" y="74"/>
                    <a:pt x="546" y="74"/>
                  </a:cubicBezTo>
                  <a:close/>
                  <a:moveTo>
                    <a:pt x="523" y="83"/>
                  </a:moveTo>
                  <a:cubicBezTo>
                    <a:pt x="527" y="81"/>
                    <a:pt x="531" y="80"/>
                    <a:pt x="535" y="78"/>
                  </a:cubicBezTo>
                  <a:cubicBezTo>
                    <a:pt x="536" y="78"/>
                    <a:pt x="536" y="77"/>
                    <a:pt x="536" y="76"/>
                  </a:cubicBezTo>
                  <a:cubicBezTo>
                    <a:pt x="535" y="75"/>
                    <a:pt x="534" y="74"/>
                    <a:pt x="533" y="75"/>
                  </a:cubicBezTo>
                  <a:cubicBezTo>
                    <a:pt x="529" y="76"/>
                    <a:pt x="526" y="77"/>
                    <a:pt x="522" y="79"/>
                  </a:cubicBezTo>
                  <a:cubicBezTo>
                    <a:pt x="521" y="79"/>
                    <a:pt x="520" y="80"/>
                    <a:pt x="521" y="81"/>
                  </a:cubicBezTo>
                  <a:cubicBezTo>
                    <a:pt x="521" y="82"/>
                    <a:pt x="522" y="83"/>
                    <a:pt x="523" y="83"/>
                  </a:cubicBezTo>
                  <a:close/>
                  <a:moveTo>
                    <a:pt x="500" y="90"/>
                  </a:moveTo>
                  <a:cubicBezTo>
                    <a:pt x="504" y="89"/>
                    <a:pt x="508" y="88"/>
                    <a:pt x="512" y="87"/>
                  </a:cubicBezTo>
                  <a:cubicBezTo>
                    <a:pt x="513" y="86"/>
                    <a:pt x="514" y="85"/>
                    <a:pt x="513" y="84"/>
                  </a:cubicBezTo>
                  <a:cubicBezTo>
                    <a:pt x="513" y="83"/>
                    <a:pt x="512" y="82"/>
                    <a:pt x="511" y="83"/>
                  </a:cubicBezTo>
                  <a:cubicBezTo>
                    <a:pt x="507" y="84"/>
                    <a:pt x="503" y="85"/>
                    <a:pt x="499" y="87"/>
                  </a:cubicBezTo>
                  <a:cubicBezTo>
                    <a:pt x="498" y="87"/>
                    <a:pt x="498" y="88"/>
                    <a:pt x="498" y="89"/>
                  </a:cubicBezTo>
                  <a:cubicBezTo>
                    <a:pt x="498" y="90"/>
                    <a:pt x="499" y="91"/>
                    <a:pt x="500" y="90"/>
                  </a:cubicBezTo>
                  <a:close/>
                  <a:moveTo>
                    <a:pt x="477" y="97"/>
                  </a:moveTo>
                  <a:cubicBezTo>
                    <a:pt x="481" y="96"/>
                    <a:pt x="485" y="95"/>
                    <a:pt x="489" y="94"/>
                  </a:cubicBezTo>
                  <a:cubicBezTo>
                    <a:pt x="490" y="93"/>
                    <a:pt x="491" y="92"/>
                    <a:pt x="490" y="91"/>
                  </a:cubicBezTo>
                  <a:cubicBezTo>
                    <a:pt x="490" y="90"/>
                    <a:pt x="489" y="90"/>
                    <a:pt x="488" y="90"/>
                  </a:cubicBezTo>
                  <a:cubicBezTo>
                    <a:pt x="484" y="91"/>
                    <a:pt x="480" y="92"/>
                    <a:pt x="476" y="93"/>
                  </a:cubicBezTo>
                  <a:cubicBezTo>
                    <a:pt x="475" y="93"/>
                    <a:pt x="475" y="94"/>
                    <a:pt x="475" y="95"/>
                  </a:cubicBezTo>
                  <a:cubicBezTo>
                    <a:pt x="475" y="96"/>
                    <a:pt x="476" y="97"/>
                    <a:pt x="477" y="97"/>
                  </a:cubicBezTo>
                  <a:close/>
                  <a:moveTo>
                    <a:pt x="454" y="102"/>
                  </a:moveTo>
                  <a:cubicBezTo>
                    <a:pt x="458" y="101"/>
                    <a:pt x="462" y="101"/>
                    <a:pt x="466" y="100"/>
                  </a:cubicBezTo>
                  <a:cubicBezTo>
                    <a:pt x="467" y="99"/>
                    <a:pt x="467" y="98"/>
                    <a:pt x="467" y="97"/>
                  </a:cubicBezTo>
                  <a:cubicBezTo>
                    <a:pt x="467" y="96"/>
                    <a:pt x="466" y="96"/>
                    <a:pt x="465" y="96"/>
                  </a:cubicBezTo>
                  <a:cubicBezTo>
                    <a:pt x="461" y="97"/>
                    <a:pt x="457" y="97"/>
                    <a:pt x="453" y="98"/>
                  </a:cubicBezTo>
                  <a:cubicBezTo>
                    <a:pt x="452" y="99"/>
                    <a:pt x="451" y="100"/>
                    <a:pt x="451" y="101"/>
                  </a:cubicBezTo>
                  <a:cubicBezTo>
                    <a:pt x="452" y="102"/>
                    <a:pt x="453" y="102"/>
                    <a:pt x="454" y="102"/>
                  </a:cubicBezTo>
                  <a:close/>
                  <a:moveTo>
                    <a:pt x="430" y="107"/>
                  </a:moveTo>
                  <a:cubicBezTo>
                    <a:pt x="434" y="106"/>
                    <a:pt x="438" y="105"/>
                    <a:pt x="442" y="105"/>
                  </a:cubicBezTo>
                  <a:cubicBezTo>
                    <a:pt x="443" y="104"/>
                    <a:pt x="444" y="103"/>
                    <a:pt x="444" y="102"/>
                  </a:cubicBezTo>
                  <a:cubicBezTo>
                    <a:pt x="443" y="101"/>
                    <a:pt x="442" y="100"/>
                    <a:pt x="441" y="101"/>
                  </a:cubicBezTo>
                  <a:cubicBezTo>
                    <a:pt x="437" y="101"/>
                    <a:pt x="433" y="102"/>
                    <a:pt x="429" y="103"/>
                  </a:cubicBezTo>
                  <a:cubicBezTo>
                    <a:pt x="428" y="103"/>
                    <a:pt x="428" y="104"/>
                    <a:pt x="428" y="105"/>
                  </a:cubicBezTo>
                  <a:cubicBezTo>
                    <a:pt x="428" y="106"/>
                    <a:pt x="429" y="107"/>
                    <a:pt x="430" y="107"/>
                  </a:cubicBezTo>
                  <a:close/>
                  <a:moveTo>
                    <a:pt x="406" y="110"/>
                  </a:moveTo>
                  <a:cubicBezTo>
                    <a:pt x="410" y="109"/>
                    <a:pt x="414" y="109"/>
                    <a:pt x="418" y="108"/>
                  </a:cubicBezTo>
                  <a:cubicBezTo>
                    <a:pt x="419" y="108"/>
                    <a:pt x="420" y="107"/>
                    <a:pt x="420" y="106"/>
                  </a:cubicBezTo>
                  <a:cubicBezTo>
                    <a:pt x="420" y="105"/>
                    <a:pt x="419" y="104"/>
                    <a:pt x="418" y="104"/>
                  </a:cubicBezTo>
                  <a:cubicBezTo>
                    <a:pt x="414" y="105"/>
                    <a:pt x="410" y="105"/>
                    <a:pt x="406" y="106"/>
                  </a:cubicBezTo>
                  <a:cubicBezTo>
                    <a:pt x="405" y="106"/>
                    <a:pt x="404" y="107"/>
                    <a:pt x="404" y="108"/>
                  </a:cubicBezTo>
                  <a:cubicBezTo>
                    <a:pt x="404" y="109"/>
                    <a:pt x="405" y="110"/>
                    <a:pt x="406" y="110"/>
                  </a:cubicBezTo>
                  <a:close/>
                  <a:moveTo>
                    <a:pt x="382" y="112"/>
                  </a:moveTo>
                  <a:cubicBezTo>
                    <a:pt x="386" y="112"/>
                    <a:pt x="390" y="112"/>
                    <a:pt x="394" y="111"/>
                  </a:cubicBezTo>
                  <a:cubicBezTo>
                    <a:pt x="395" y="111"/>
                    <a:pt x="396" y="110"/>
                    <a:pt x="396" y="109"/>
                  </a:cubicBezTo>
                  <a:cubicBezTo>
                    <a:pt x="396" y="108"/>
                    <a:pt x="395" y="107"/>
                    <a:pt x="394" y="107"/>
                  </a:cubicBezTo>
                  <a:cubicBezTo>
                    <a:pt x="390" y="108"/>
                    <a:pt x="386" y="108"/>
                    <a:pt x="382" y="108"/>
                  </a:cubicBezTo>
                  <a:cubicBezTo>
                    <a:pt x="381" y="108"/>
                    <a:pt x="380" y="109"/>
                    <a:pt x="380" y="110"/>
                  </a:cubicBezTo>
                  <a:cubicBezTo>
                    <a:pt x="380" y="112"/>
                    <a:pt x="381" y="112"/>
                    <a:pt x="382" y="112"/>
                  </a:cubicBezTo>
                  <a:close/>
                  <a:moveTo>
                    <a:pt x="358" y="114"/>
                  </a:moveTo>
                  <a:cubicBezTo>
                    <a:pt x="362" y="114"/>
                    <a:pt x="366" y="113"/>
                    <a:pt x="370" y="113"/>
                  </a:cubicBezTo>
                  <a:cubicBezTo>
                    <a:pt x="371" y="113"/>
                    <a:pt x="372" y="112"/>
                    <a:pt x="372" y="111"/>
                  </a:cubicBezTo>
                  <a:cubicBezTo>
                    <a:pt x="372" y="110"/>
                    <a:pt x="371" y="109"/>
                    <a:pt x="370" y="109"/>
                  </a:cubicBezTo>
                  <a:cubicBezTo>
                    <a:pt x="366" y="109"/>
                    <a:pt x="362" y="110"/>
                    <a:pt x="358" y="110"/>
                  </a:cubicBezTo>
                  <a:cubicBezTo>
                    <a:pt x="357" y="110"/>
                    <a:pt x="356" y="111"/>
                    <a:pt x="356" y="112"/>
                  </a:cubicBezTo>
                  <a:cubicBezTo>
                    <a:pt x="356" y="113"/>
                    <a:pt x="357" y="114"/>
                    <a:pt x="358" y="114"/>
                  </a:cubicBezTo>
                  <a:close/>
                  <a:moveTo>
                    <a:pt x="334" y="115"/>
                  </a:moveTo>
                  <a:cubicBezTo>
                    <a:pt x="338" y="114"/>
                    <a:pt x="342" y="114"/>
                    <a:pt x="346" y="114"/>
                  </a:cubicBezTo>
                  <a:cubicBezTo>
                    <a:pt x="347" y="114"/>
                    <a:pt x="348" y="113"/>
                    <a:pt x="348" y="112"/>
                  </a:cubicBezTo>
                  <a:cubicBezTo>
                    <a:pt x="348" y="111"/>
                    <a:pt x="347" y="110"/>
                    <a:pt x="346" y="110"/>
                  </a:cubicBezTo>
                  <a:cubicBezTo>
                    <a:pt x="342" y="110"/>
                    <a:pt x="338" y="110"/>
                    <a:pt x="334" y="111"/>
                  </a:cubicBezTo>
                  <a:cubicBezTo>
                    <a:pt x="333" y="111"/>
                    <a:pt x="332" y="111"/>
                    <a:pt x="332" y="113"/>
                  </a:cubicBezTo>
                  <a:cubicBezTo>
                    <a:pt x="332" y="114"/>
                    <a:pt x="333" y="115"/>
                    <a:pt x="334" y="115"/>
                  </a:cubicBezTo>
                  <a:close/>
                  <a:moveTo>
                    <a:pt x="310" y="114"/>
                  </a:moveTo>
                  <a:cubicBezTo>
                    <a:pt x="314" y="115"/>
                    <a:pt x="318" y="115"/>
                    <a:pt x="322" y="115"/>
                  </a:cubicBezTo>
                  <a:cubicBezTo>
                    <a:pt x="323" y="115"/>
                    <a:pt x="324" y="114"/>
                    <a:pt x="324" y="113"/>
                  </a:cubicBezTo>
                  <a:cubicBezTo>
                    <a:pt x="324" y="111"/>
                    <a:pt x="323" y="111"/>
                    <a:pt x="322" y="111"/>
                  </a:cubicBezTo>
                  <a:cubicBezTo>
                    <a:pt x="318" y="111"/>
                    <a:pt x="314" y="111"/>
                    <a:pt x="310" y="110"/>
                  </a:cubicBezTo>
                  <a:cubicBezTo>
                    <a:pt x="309" y="110"/>
                    <a:pt x="308" y="111"/>
                    <a:pt x="308" y="112"/>
                  </a:cubicBezTo>
                  <a:cubicBezTo>
                    <a:pt x="308" y="114"/>
                    <a:pt x="309" y="114"/>
                    <a:pt x="310" y="114"/>
                  </a:cubicBezTo>
                  <a:close/>
                  <a:moveTo>
                    <a:pt x="286" y="114"/>
                  </a:moveTo>
                  <a:cubicBezTo>
                    <a:pt x="290" y="114"/>
                    <a:pt x="294" y="114"/>
                    <a:pt x="298" y="114"/>
                  </a:cubicBezTo>
                  <a:cubicBezTo>
                    <a:pt x="299" y="114"/>
                    <a:pt x="300" y="113"/>
                    <a:pt x="300" y="112"/>
                  </a:cubicBezTo>
                  <a:cubicBezTo>
                    <a:pt x="300" y="111"/>
                    <a:pt x="299" y="110"/>
                    <a:pt x="298" y="110"/>
                  </a:cubicBezTo>
                  <a:cubicBezTo>
                    <a:pt x="294" y="110"/>
                    <a:pt x="290" y="110"/>
                    <a:pt x="286" y="110"/>
                  </a:cubicBezTo>
                  <a:cubicBezTo>
                    <a:pt x="285" y="110"/>
                    <a:pt x="284" y="110"/>
                    <a:pt x="284" y="111"/>
                  </a:cubicBezTo>
                  <a:cubicBezTo>
                    <a:pt x="284" y="113"/>
                    <a:pt x="285" y="114"/>
                    <a:pt x="286" y="114"/>
                  </a:cubicBezTo>
                  <a:close/>
                  <a:moveTo>
                    <a:pt x="262" y="112"/>
                  </a:moveTo>
                  <a:cubicBezTo>
                    <a:pt x="266" y="112"/>
                    <a:pt x="270" y="113"/>
                    <a:pt x="274" y="113"/>
                  </a:cubicBezTo>
                  <a:cubicBezTo>
                    <a:pt x="275" y="113"/>
                    <a:pt x="276" y="112"/>
                    <a:pt x="276" y="111"/>
                  </a:cubicBezTo>
                  <a:cubicBezTo>
                    <a:pt x="276" y="110"/>
                    <a:pt x="276" y="109"/>
                    <a:pt x="274" y="109"/>
                  </a:cubicBezTo>
                  <a:cubicBezTo>
                    <a:pt x="270" y="109"/>
                    <a:pt x="266" y="108"/>
                    <a:pt x="263" y="108"/>
                  </a:cubicBezTo>
                  <a:cubicBezTo>
                    <a:pt x="261" y="108"/>
                    <a:pt x="260" y="109"/>
                    <a:pt x="260" y="110"/>
                  </a:cubicBezTo>
                  <a:cubicBezTo>
                    <a:pt x="260" y="111"/>
                    <a:pt x="261" y="112"/>
                    <a:pt x="262" y="112"/>
                  </a:cubicBezTo>
                  <a:close/>
                  <a:moveTo>
                    <a:pt x="238" y="109"/>
                  </a:moveTo>
                  <a:cubicBezTo>
                    <a:pt x="242" y="110"/>
                    <a:pt x="246" y="110"/>
                    <a:pt x="250" y="111"/>
                  </a:cubicBezTo>
                  <a:cubicBezTo>
                    <a:pt x="251" y="111"/>
                    <a:pt x="252" y="110"/>
                    <a:pt x="252" y="109"/>
                  </a:cubicBezTo>
                  <a:cubicBezTo>
                    <a:pt x="253" y="108"/>
                    <a:pt x="252" y="107"/>
                    <a:pt x="251" y="107"/>
                  </a:cubicBezTo>
                  <a:cubicBezTo>
                    <a:pt x="247" y="106"/>
                    <a:pt x="243" y="106"/>
                    <a:pt x="239" y="105"/>
                  </a:cubicBezTo>
                  <a:cubicBezTo>
                    <a:pt x="238" y="105"/>
                    <a:pt x="237" y="106"/>
                    <a:pt x="237" y="107"/>
                  </a:cubicBezTo>
                  <a:cubicBezTo>
                    <a:pt x="236" y="108"/>
                    <a:pt x="237" y="109"/>
                    <a:pt x="238" y="109"/>
                  </a:cubicBezTo>
                  <a:close/>
                  <a:moveTo>
                    <a:pt x="214" y="106"/>
                  </a:moveTo>
                  <a:cubicBezTo>
                    <a:pt x="218" y="106"/>
                    <a:pt x="222" y="107"/>
                    <a:pt x="226" y="108"/>
                  </a:cubicBezTo>
                  <a:cubicBezTo>
                    <a:pt x="227" y="108"/>
                    <a:pt x="228" y="107"/>
                    <a:pt x="229" y="106"/>
                  </a:cubicBezTo>
                  <a:cubicBezTo>
                    <a:pt x="229" y="105"/>
                    <a:pt x="228" y="104"/>
                    <a:pt x="227" y="104"/>
                  </a:cubicBezTo>
                  <a:cubicBezTo>
                    <a:pt x="223" y="103"/>
                    <a:pt x="219" y="102"/>
                    <a:pt x="215" y="102"/>
                  </a:cubicBezTo>
                  <a:cubicBezTo>
                    <a:pt x="214" y="102"/>
                    <a:pt x="213" y="102"/>
                    <a:pt x="213" y="103"/>
                  </a:cubicBezTo>
                  <a:cubicBezTo>
                    <a:pt x="213" y="104"/>
                    <a:pt x="213" y="106"/>
                    <a:pt x="214" y="106"/>
                  </a:cubicBezTo>
                  <a:close/>
                  <a:moveTo>
                    <a:pt x="191" y="101"/>
                  </a:moveTo>
                  <a:cubicBezTo>
                    <a:pt x="195" y="102"/>
                    <a:pt x="199" y="103"/>
                    <a:pt x="203" y="104"/>
                  </a:cubicBezTo>
                  <a:cubicBezTo>
                    <a:pt x="204" y="104"/>
                    <a:pt x="205" y="103"/>
                    <a:pt x="205" y="102"/>
                  </a:cubicBezTo>
                  <a:cubicBezTo>
                    <a:pt x="205" y="101"/>
                    <a:pt x="204" y="100"/>
                    <a:pt x="203" y="100"/>
                  </a:cubicBezTo>
                  <a:cubicBezTo>
                    <a:pt x="199" y="99"/>
                    <a:pt x="195" y="98"/>
                    <a:pt x="192" y="97"/>
                  </a:cubicBezTo>
                  <a:cubicBezTo>
                    <a:pt x="191" y="97"/>
                    <a:pt x="190" y="98"/>
                    <a:pt x="189" y="99"/>
                  </a:cubicBezTo>
                  <a:cubicBezTo>
                    <a:pt x="189" y="100"/>
                    <a:pt x="190" y="101"/>
                    <a:pt x="191" y="101"/>
                  </a:cubicBezTo>
                  <a:close/>
                  <a:moveTo>
                    <a:pt x="167" y="95"/>
                  </a:moveTo>
                  <a:cubicBezTo>
                    <a:pt x="171" y="96"/>
                    <a:pt x="175" y="97"/>
                    <a:pt x="179" y="98"/>
                  </a:cubicBezTo>
                  <a:cubicBezTo>
                    <a:pt x="180" y="99"/>
                    <a:pt x="181" y="98"/>
                    <a:pt x="181" y="97"/>
                  </a:cubicBezTo>
                  <a:cubicBezTo>
                    <a:pt x="182" y="96"/>
                    <a:pt x="181" y="95"/>
                    <a:pt x="180" y="95"/>
                  </a:cubicBezTo>
                  <a:cubicBezTo>
                    <a:pt x="176" y="94"/>
                    <a:pt x="172" y="93"/>
                    <a:pt x="168" y="92"/>
                  </a:cubicBezTo>
                  <a:cubicBezTo>
                    <a:pt x="167" y="91"/>
                    <a:pt x="166" y="92"/>
                    <a:pt x="166" y="93"/>
                  </a:cubicBezTo>
                  <a:cubicBezTo>
                    <a:pt x="166" y="94"/>
                    <a:pt x="166" y="95"/>
                    <a:pt x="167" y="95"/>
                  </a:cubicBezTo>
                  <a:close/>
                  <a:moveTo>
                    <a:pt x="144" y="89"/>
                  </a:moveTo>
                  <a:cubicBezTo>
                    <a:pt x="148" y="90"/>
                    <a:pt x="152" y="91"/>
                    <a:pt x="156" y="92"/>
                  </a:cubicBezTo>
                  <a:cubicBezTo>
                    <a:pt x="157" y="93"/>
                    <a:pt x="158" y="92"/>
                    <a:pt x="158" y="91"/>
                  </a:cubicBezTo>
                  <a:cubicBezTo>
                    <a:pt x="159" y="90"/>
                    <a:pt x="158" y="89"/>
                    <a:pt x="157" y="88"/>
                  </a:cubicBezTo>
                  <a:cubicBezTo>
                    <a:pt x="153" y="87"/>
                    <a:pt x="149" y="86"/>
                    <a:pt x="146" y="85"/>
                  </a:cubicBezTo>
                  <a:cubicBezTo>
                    <a:pt x="144" y="85"/>
                    <a:pt x="143" y="85"/>
                    <a:pt x="143" y="86"/>
                  </a:cubicBezTo>
                  <a:cubicBezTo>
                    <a:pt x="143" y="87"/>
                    <a:pt x="143" y="88"/>
                    <a:pt x="144" y="89"/>
                  </a:cubicBezTo>
                  <a:close/>
                  <a:moveTo>
                    <a:pt x="122" y="81"/>
                  </a:moveTo>
                  <a:cubicBezTo>
                    <a:pt x="125" y="82"/>
                    <a:pt x="129" y="83"/>
                    <a:pt x="133" y="85"/>
                  </a:cubicBezTo>
                  <a:cubicBezTo>
                    <a:pt x="134" y="85"/>
                    <a:pt x="135" y="85"/>
                    <a:pt x="135" y="84"/>
                  </a:cubicBezTo>
                  <a:cubicBezTo>
                    <a:pt x="136" y="83"/>
                    <a:pt x="135" y="81"/>
                    <a:pt x="134" y="81"/>
                  </a:cubicBezTo>
                  <a:cubicBezTo>
                    <a:pt x="130" y="80"/>
                    <a:pt x="127" y="78"/>
                    <a:pt x="123" y="77"/>
                  </a:cubicBezTo>
                  <a:cubicBezTo>
                    <a:pt x="122" y="77"/>
                    <a:pt x="121" y="77"/>
                    <a:pt x="120" y="78"/>
                  </a:cubicBezTo>
                  <a:cubicBezTo>
                    <a:pt x="120" y="79"/>
                    <a:pt x="121" y="80"/>
                    <a:pt x="122" y="81"/>
                  </a:cubicBezTo>
                  <a:close/>
                  <a:moveTo>
                    <a:pt x="99" y="71"/>
                  </a:moveTo>
                  <a:cubicBezTo>
                    <a:pt x="103" y="73"/>
                    <a:pt x="107" y="75"/>
                    <a:pt x="110" y="76"/>
                  </a:cubicBezTo>
                  <a:cubicBezTo>
                    <a:pt x="111" y="77"/>
                    <a:pt x="113" y="76"/>
                    <a:pt x="113" y="75"/>
                  </a:cubicBezTo>
                  <a:cubicBezTo>
                    <a:pt x="113" y="74"/>
                    <a:pt x="113" y="73"/>
                    <a:pt x="112" y="72"/>
                  </a:cubicBezTo>
                  <a:cubicBezTo>
                    <a:pt x="108" y="71"/>
                    <a:pt x="104" y="69"/>
                    <a:pt x="101" y="68"/>
                  </a:cubicBezTo>
                  <a:cubicBezTo>
                    <a:pt x="100" y="67"/>
                    <a:pt x="99" y="68"/>
                    <a:pt x="98" y="69"/>
                  </a:cubicBezTo>
                  <a:cubicBezTo>
                    <a:pt x="98" y="70"/>
                    <a:pt x="98" y="71"/>
                    <a:pt x="99" y="71"/>
                  </a:cubicBezTo>
                  <a:close/>
                  <a:moveTo>
                    <a:pt x="78" y="61"/>
                  </a:moveTo>
                  <a:cubicBezTo>
                    <a:pt x="81" y="63"/>
                    <a:pt x="85" y="64"/>
                    <a:pt x="88" y="66"/>
                  </a:cubicBezTo>
                  <a:cubicBezTo>
                    <a:pt x="89" y="67"/>
                    <a:pt x="91" y="66"/>
                    <a:pt x="91" y="65"/>
                  </a:cubicBezTo>
                  <a:cubicBezTo>
                    <a:pt x="92" y="64"/>
                    <a:pt x="91" y="63"/>
                    <a:pt x="90" y="63"/>
                  </a:cubicBezTo>
                  <a:cubicBezTo>
                    <a:pt x="86" y="61"/>
                    <a:pt x="83" y="59"/>
                    <a:pt x="79" y="57"/>
                  </a:cubicBezTo>
                  <a:cubicBezTo>
                    <a:pt x="79" y="57"/>
                    <a:pt x="77" y="57"/>
                    <a:pt x="77" y="58"/>
                  </a:cubicBezTo>
                  <a:cubicBezTo>
                    <a:pt x="76" y="59"/>
                    <a:pt x="77" y="60"/>
                    <a:pt x="78" y="61"/>
                  </a:cubicBezTo>
                  <a:close/>
                  <a:moveTo>
                    <a:pt x="57" y="49"/>
                  </a:moveTo>
                  <a:cubicBezTo>
                    <a:pt x="60" y="51"/>
                    <a:pt x="63" y="53"/>
                    <a:pt x="67" y="55"/>
                  </a:cubicBezTo>
                  <a:cubicBezTo>
                    <a:pt x="68" y="56"/>
                    <a:pt x="69" y="55"/>
                    <a:pt x="70" y="54"/>
                  </a:cubicBezTo>
                  <a:cubicBezTo>
                    <a:pt x="70" y="53"/>
                    <a:pt x="70" y="52"/>
                    <a:pt x="69" y="52"/>
                  </a:cubicBezTo>
                  <a:cubicBezTo>
                    <a:pt x="65" y="50"/>
                    <a:pt x="62" y="47"/>
                    <a:pt x="59" y="45"/>
                  </a:cubicBezTo>
                  <a:cubicBezTo>
                    <a:pt x="58" y="45"/>
                    <a:pt x="57" y="45"/>
                    <a:pt x="56" y="46"/>
                  </a:cubicBezTo>
                  <a:cubicBezTo>
                    <a:pt x="55" y="47"/>
                    <a:pt x="56" y="48"/>
                    <a:pt x="57" y="49"/>
                  </a:cubicBezTo>
                  <a:close/>
                  <a:moveTo>
                    <a:pt x="37" y="35"/>
                  </a:moveTo>
                  <a:cubicBezTo>
                    <a:pt x="40" y="38"/>
                    <a:pt x="43" y="40"/>
                    <a:pt x="47" y="42"/>
                  </a:cubicBezTo>
                  <a:cubicBezTo>
                    <a:pt x="47" y="43"/>
                    <a:pt x="49" y="43"/>
                    <a:pt x="49" y="42"/>
                  </a:cubicBezTo>
                  <a:cubicBezTo>
                    <a:pt x="50" y="41"/>
                    <a:pt x="50" y="40"/>
                    <a:pt x="49" y="39"/>
                  </a:cubicBezTo>
                  <a:cubicBezTo>
                    <a:pt x="45" y="37"/>
                    <a:pt x="42" y="34"/>
                    <a:pt x="39" y="32"/>
                  </a:cubicBezTo>
                  <a:cubicBezTo>
                    <a:pt x="38" y="32"/>
                    <a:pt x="37" y="32"/>
                    <a:pt x="36" y="33"/>
                  </a:cubicBezTo>
                  <a:cubicBezTo>
                    <a:pt x="36" y="33"/>
                    <a:pt x="36" y="35"/>
                    <a:pt x="37" y="35"/>
                  </a:cubicBezTo>
                  <a:close/>
                  <a:moveTo>
                    <a:pt x="18" y="20"/>
                  </a:moveTo>
                  <a:cubicBezTo>
                    <a:pt x="20" y="23"/>
                    <a:pt x="24" y="25"/>
                    <a:pt x="27" y="28"/>
                  </a:cubicBezTo>
                  <a:cubicBezTo>
                    <a:pt x="28" y="29"/>
                    <a:pt x="29" y="29"/>
                    <a:pt x="30" y="28"/>
                  </a:cubicBezTo>
                  <a:cubicBezTo>
                    <a:pt x="30" y="27"/>
                    <a:pt x="30" y="26"/>
                    <a:pt x="29" y="25"/>
                  </a:cubicBezTo>
                  <a:cubicBezTo>
                    <a:pt x="26" y="22"/>
                    <a:pt x="23" y="20"/>
                    <a:pt x="20" y="17"/>
                  </a:cubicBezTo>
                  <a:cubicBezTo>
                    <a:pt x="20" y="17"/>
                    <a:pt x="18" y="17"/>
                    <a:pt x="18" y="17"/>
                  </a:cubicBezTo>
                  <a:cubicBezTo>
                    <a:pt x="17" y="18"/>
                    <a:pt x="17" y="20"/>
                    <a:pt x="18" y="20"/>
                  </a:cubicBezTo>
                  <a:close/>
                  <a:moveTo>
                    <a:pt x="0" y="3"/>
                  </a:moveTo>
                  <a:cubicBezTo>
                    <a:pt x="1" y="3"/>
                    <a:pt x="3" y="6"/>
                    <a:pt x="9" y="12"/>
                  </a:cubicBezTo>
                  <a:cubicBezTo>
                    <a:pt x="10" y="13"/>
                    <a:pt x="11" y="13"/>
                    <a:pt x="12" y="12"/>
                  </a:cubicBezTo>
                  <a:cubicBezTo>
                    <a:pt x="12" y="11"/>
                    <a:pt x="12" y="10"/>
                    <a:pt x="12" y="9"/>
                  </a:cubicBezTo>
                  <a:cubicBezTo>
                    <a:pt x="9" y="6"/>
                    <a:pt x="7" y="4"/>
                    <a:pt x="6" y="3"/>
                  </a:cubicBezTo>
                  <a:cubicBezTo>
                    <a:pt x="5" y="2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1"/>
                    <a:pt x="0" y="2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432" name="Freeform 627"/>
            <p:cNvSpPr>
              <a:spLocks noEditPoints="1"/>
            </p:cNvSpPr>
            <p:nvPr/>
          </p:nvSpPr>
          <p:spPr bwMode="auto">
            <a:xfrm rot="16200000">
              <a:off x="9202827" y="1811262"/>
              <a:ext cx="4883518" cy="1140358"/>
            </a:xfrm>
            <a:custGeom>
              <a:avLst/>
              <a:gdLst>
                <a:gd name="T0" fmla="*/ 832 w 840"/>
                <a:gd name="T1" fmla="*/ 11 h 196"/>
                <a:gd name="T2" fmla="*/ 829 w 840"/>
                <a:gd name="T3" fmla="*/ 21 h 196"/>
                <a:gd name="T4" fmla="*/ 809 w 840"/>
                <a:gd name="T5" fmla="*/ 53 h 196"/>
                <a:gd name="T6" fmla="*/ 806 w 840"/>
                <a:gd name="T7" fmla="*/ 53 h 196"/>
                <a:gd name="T8" fmla="*/ 798 w 840"/>
                <a:gd name="T9" fmla="*/ 59 h 196"/>
                <a:gd name="T10" fmla="*/ 783 w 840"/>
                <a:gd name="T11" fmla="*/ 79 h 196"/>
                <a:gd name="T12" fmla="*/ 773 w 840"/>
                <a:gd name="T13" fmla="*/ 86 h 196"/>
                <a:gd name="T14" fmla="*/ 751 w 840"/>
                <a:gd name="T15" fmla="*/ 96 h 196"/>
                <a:gd name="T16" fmla="*/ 743 w 840"/>
                <a:gd name="T17" fmla="*/ 102 h 196"/>
                <a:gd name="T18" fmla="*/ 709 w 840"/>
                <a:gd name="T19" fmla="*/ 119 h 196"/>
                <a:gd name="T20" fmla="*/ 706 w 840"/>
                <a:gd name="T21" fmla="*/ 118 h 196"/>
                <a:gd name="T22" fmla="*/ 696 w 840"/>
                <a:gd name="T23" fmla="*/ 119 h 196"/>
                <a:gd name="T24" fmla="*/ 674 w 840"/>
                <a:gd name="T25" fmla="*/ 129 h 196"/>
                <a:gd name="T26" fmla="*/ 662 w 840"/>
                <a:gd name="T27" fmla="*/ 132 h 196"/>
                <a:gd name="T28" fmla="*/ 638 w 840"/>
                <a:gd name="T29" fmla="*/ 132 h 196"/>
                <a:gd name="T30" fmla="*/ 628 w 840"/>
                <a:gd name="T31" fmla="*/ 135 h 196"/>
                <a:gd name="T32" fmla="*/ 590 w 840"/>
                <a:gd name="T33" fmla="*/ 140 h 196"/>
                <a:gd name="T34" fmla="*/ 588 w 840"/>
                <a:gd name="T35" fmla="*/ 138 h 196"/>
                <a:gd name="T36" fmla="*/ 580 w 840"/>
                <a:gd name="T37" fmla="*/ 138 h 196"/>
                <a:gd name="T38" fmla="*/ 566 w 840"/>
                <a:gd name="T39" fmla="*/ 140 h 196"/>
                <a:gd name="T40" fmla="*/ 542 w 840"/>
                <a:gd name="T41" fmla="*/ 135 h 196"/>
                <a:gd name="T42" fmla="*/ 532 w 840"/>
                <a:gd name="T43" fmla="*/ 136 h 196"/>
                <a:gd name="T44" fmla="*/ 494 w 840"/>
                <a:gd name="T45" fmla="*/ 135 h 196"/>
                <a:gd name="T46" fmla="*/ 493 w 840"/>
                <a:gd name="T47" fmla="*/ 132 h 196"/>
                <a:gd name="T48" fmla="*/ 483 w 840"/>
                <a:gd name="T49" fmla="*/ 129 h 196"/>
                <a:gd name="T50" fmla="*/ 459 w 840"/>
                <a:gd name="T51" fmla="*/ 129 h 196"/>
                <a:gd name="T52" fmla="*/ 447 w 840"/>
                <a:gd name="T53" fmla="*/ 127 h 196"/>
                <a:gd name="T54" fmla="*/ 424 w 840"/>
                <a:gd name="T55" fmla="*/ 118 h 196"/>
                <a:gd name="T56" fmla="*/ 414 w 840"/>
                <a:gd name="T57" fmla="*/ 118 h 196"/>
                <a:gd name="T58" fmla="*/ 377 w 840"/>
                <a:gd name="T59" fmla="*/ 110 h 196"/>
                <a:gd name="T60" fmla="*/ 375 w 840"/>
                <a:gd name="T61" fmla="*/ 107 h 196"/>
                <a:gd name="T62" fmla="*/ 366 w 840"/>
                <a:gd name="T63" fmla="*/ 103 h 196"/>
                <a:gd name="T64" fmla="*/ 342 w 840"/>
                <a:gd name="T65" fmla="*/ 101 h 196"/>
                <a:gd name="T66" fmla="*/ 330 w 840"/>
                <a:gd name="T67" fmla="*/ 98 h 196"/>
                <a:gd name="T68" fmla="*/ 307 w 840"/>
                <a:gd name="T69" fmla="*/ 90 h 196"/>
                <a:gd name="T70" fmla="*/ 297 w 840"/>
                <a:gd name="T71" fmla="*/ 90 h 196"/>
                <a:gd name="T72" fmla="*/ 259 w 840"/>
                <a:gd name="T73" fmla="*/ 89 h 196"/>
                <a:gd name="T74" fmla="*/ 257 w 840"/>
                <a:gd name="T75" fmla="*/ 87 h 196"/>
                <a:gd name="T76" fmla="*/ 249 w 840"/>
                <a:gd name="T77" fmla="*/ 87 h 196"/>
                <a:gd name="T78" fmla="*/ 235 w 840"/>
                <a:gd name="T79" fmla="*/ 89 h 196"/>
                <a:gd name="T80" fmla="*/ 211 w 840"/>
                <a:gd name="T81" fmla="*/ 86 h 196"/>
                <a:gd name="T82" fmla="*/ 201 w 840"/>
                <a:gd name="T83" fmla="*/ 89 h 196"/>
                <a:gd name="T84" fmla="*/ 164 w 840"/>
                <a:gd name="T85" fmla="*/ 98 h 196"/>
                <a:gd name="T86" fmla="*/ 162 w 840"/>
                <a:gd name="T87" fmla="*/ 96 h 196"/>
                <a:gd name="T88" fmla="*/ 152 w 840"/>
                <a:gd name="T89" fmla="*/ 97 h 196"/>
                <a:gd name="T90" fmla="*/ 130 w 840"/>
                <a:gd name="T91" fmla="*/ 108 h 196"/>
                <a:gd name="T92" fmla="*/ 119 w 840"/>
                <a:gd name="T93" fmla="*/ 112 h 196"/>
                <a:gd name="T94" fmla="*/ 95 w 840"/>
                <a:gd name="T95" fmla="*/ 118 h 196"/>
                <a:gd name="T96" fmla="*/ 87 w 840"/>
                <a:gd name="T97" fmla="*/ 124 h 196"/>
                <a:gd name="T98" fmla="*/ 56 w 840"/>
                <a:gd name="T99" fmla="*/ 146 h 196"/>
                <a:gd name="T100" fmla="*/ 54 w 840"/>
                <a:gd name="T101" fmla="*/ 145 h 196"/>
                <a:gd name="T102" fmla="*/ 44 w 840"/>
                <a:gd name="T103" fmla="*/ 150 h 196"/>
                <a:gd name="T104" fmla="*/ 29 w 840"/>
                <a:gd name="T105" fmla="*/ 168 h 196"/>
                <a:gd name="T106" fmla="*/ 20 w 840"/>
                <a:gd name="T107" fmla="*/ 177 h 196"/>
                <a:gd name="T108" fmla="*/ 9 w 840"/>
                <a:gd name="T109" fmla="*/ 183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40" h="196">
                  <a:moveTo>
                    <a:pt x="835" y="13"/>
                  </a:moveTo>
                  <a:cubicBezTo>
                    <a:pt x="837" y="10"/>
                    <a:pt x="838" y="6"/>
                    <a:pt x="840" y="3"/>
                  </a:cubicBezTo>
                  <a:cubicBezTo>
                    <a:pt x="840" y="2"/>
                    <a:pt x="840" y="1"/>
                    <a:pt x="839" y="0"/>
                  </a:cubicBezTo>
                  <a:cubicBezTo>
                    <a:pt x="838" y="0"/>
                    <a:pt x="837" y="0"/>
                    <a:pt x="836" y="1"/>
                  </a:cubicBezTo>
                  <a:cubicBezTo>
                    <a:pt x="835" y="5"/>
                    <a:pt x="833" y="8"/>
                    <a:pt x="832" y="11"/>
                  </a:cubicBezTo>
                  <a:cubicBezTo>
                    <a:pt x="831" y="12"/>
                    <a:pt x="832" y="13"/>
                    <a:pt x="833" y="14"/>
                  </a:cubicBezTo>
                  <a:cubicBezTo>
                    <a:pt x="834" y="14"/>
                    <a:pt x="835" y="14"/>
                    <a:pt x="835" y="13"/>
                  </a:cubicBezTo>
                  <a:close/>
                  <a:moveTo>
                    <a:pt x="823" y="34"/>
                  </a:moveTo>
                  <a:cubicBezTo>
                    <a:pt x="825" y="31"/>
                    <a:pt x="828" y="27"/>
                    <a:pt x="830" y="24"/>
                  </a:cubicBezTo>
                  <a:cubicBezTo>
                    <a:pt x="830" y="23"/>
                    <a:pt x="830" y="21"/>
                    <a:pt x="829" y="21"/>
                  </a:cubicBezTo>
                  <a:cubicBezTo>
                    <a:pt x="828" y="20"/>
                    <a:pt x="827" y="21"/>
                    <a:pt x="826" y="22"/>
                  </a:cubicBezTo>
                  <a:cubicBezTo>
                    <a:pt x="824" y="25"/>
                    <a:pt x="822" y="28"/>
                    <a:pt x="820" y="32"/>
                  </a:cubicBezTo>
                  <a:cubicBezTo>
                    <a:pt x="819" y="33"/>
                    <a:pt x="820" y="34"/>
                    <a:pt x="820" y="35"/>
                  </a:cubicBezTo>
                  <a:cubicBezTo>
                    <a:pt x="821" y="35"/>
                    <a:pt x="823" y="35"/>
                    <a:pt x="823" y="34"/>
                  </a:cubicBezTo>
                  <a:close/>
                  <a:moveTo>
                    <a:pt x="809" y="53"/>
                  </a:moveTo>
                  <a:cubicBezTo>
                    <a:pt x="811" y="50"/>
                    <a:pt x="814" y="47"/>
                    <a:pt x="816" y="44"/>
                  </a:cubicBezTo>
                  <a:cubicBezTo>
                    <a:pt x="817" y="43"/>
                    <a:pt x="817" y="42"/>
                    <a:pt x="816" y="41"/>
                  </a:cubicBezTo>
                  <a:cubicBezTo>
                    <a:pt x="815" y="40"/>
                    <a:pt x="814" y="41"/>
                    <a:pt x="813" y="41"/>
                  </a:cubicBezTo>
                  <a:cubicBezTo>
                    <a:pt x="811" y="45"/>
                    <a:pt x="808" y="48"/>
                    <a:pt x="806" y="51"/>
                  </a:cubicBezTo>
                  <a:cubicBezTo>
                    <a:pt x="805" y="51"/>
                    <a:pt x="805" y="53"/>
                    <a:pt x="806" y="53"/>
                  </a:cubicBezTo>
                  <a:cubicBezTo>
                    <a:pt x="807" y="54"/>
                    <a:pt x="808" y="54"/>
                    <a:pt x="809" y="53"/>
                  </a:cubicBezTo>
                  <a:close/>
                  <a:moveTo>
                    <a:pt x="792" y="71"/>
                  </a:moveTo>
                  <a:cubicBezTo>
                    <a:pt x="795" y="68"/>
                    <a:pt x="798" y="65"/>
                    <a:pt x="800" y="62"/>
                  </a:cubicBezTo>
                  <a:cubicBezTo>
                    <a:pt x="801" y="61"/>
                    <a:pt x="801" y="60"/>
                    <a:pt x="800" y="59"/>
                  </a:cubicBezTo>
                  <a:cubicBezTo>
                    <a:pt x="800" y="59"/>
                    <a:pt x="798" y="59"/>
                    <a:pt x="798" y="59"/>
                  </a:cubicBezTo>
                  <a:cubicBezTo>
                    <a:pt x="795" y="62"/>
                    <a:pt x="792" y="65"/>
                    <a:pt x="789" y="68"/>
                  </a:cubicBezTo>
                  <a:cubicBezTo>
                    <a:pt x="788" y="68"/>
                    <a:pt x="788" y="70"/>
                    <a:pt x="789" y="71"/>
                  </a:cubicBezTo>
                  <a:cubicBezTo>
                    <a:pt x="790" y="71"/>
                    <a:pt x="791" y="71"/>
                    <a:pt x="792" y="71"/>
                  </a:cubicBezTo>
                  <a:close/>
                  <a:moveTo>
                    <a:pt x="773" y="86"/>
                  </a:moveTo>
                  <a:cubicBezTo>
                    <a:pt x="776" y="84"/>
                    <a:pt x="779" y="81"/>
                    <a:pt x="783" y="79"/>
                  </a:cubicBezTo>
                  <a:cubicBezTo>
                    <a:pt x="783" y="78"/>
                    <a:pt x="784" y="77"/>
                    <a:pt x="783" y="76"/>
                  </a:cubicBezTo>
                  <a:cubicBezTo>
                    <a:pt x="782" y="75"/>
                    <a:pt x="781" y="75"/>
                    <a:pt x="780" y="75"/>
                  </a:cubicBezTo>
                  <a:cubicBezTo>
                    <a:pt x="777" y="78"/>
                    <a:pt x="774" y="80"/>
                    <a:pt x="771" y="83"/>
                  </a:cubicBezTo>
                  <a:cubicBezTo>
                    <a:pt x="770" y="83"/>
                    <a:pt x="770" y="85"/>
                    <a:pt x="770" y="85"/>
                  </a:cubicBezTo>
                  <a:cubicBezTo>
                    <a:pt x="771" y="86"/>
                    <a:pt x="772" y="87"/>
                    <a:pt x="773" y="86"/>
                  </a:cubicBezTo>
                  <a:close/>
                  <a:moveTo>
                    <a:pt x="753" y="99"/>
                  </a:moveTo>
                  <a:cubicBezTo>
                    <a:pt x="756" y="97"/>
                    <a:pt x="760" y="95"/>
                    <a:pt x="763" y="93"/>
                  </a:cubicBezTo>
                  <a:cubicBezTo>
                    <a:pt x="764" y="92"/>
                    <a:pt x="764" y="91"/>
                    <a:pt x="764" y="90"/>
                  </a:cubicBezTo>
                  <a:cubicBezTo>
                    <a:pt x="763" y="89"/>
                    <a:pt x="762" y="89"/>
                    <a:pt x="761" y="89"/>
                  </a:cubicBezTo>
                  <a:cubicBezTo>
                    <a:pt x="758" y="92"/>
                    <a:pt x="754" y="94"/>
                    <a:pt x="751" y="96"/>
                  </a:cubicBezTo>
                  <a:cubicBezTo>
                    <a:pt x="750" y="96"/>
                    <a:pt x="749" y="97"/>
                    <a:pt x="750" y="98"/>
                  </a:cubicBezTo>
                  <a:cubicBezTo>
                    <a:pt x="750" y="99"/>
                    <a:pt x="752" y="100"/>
                    <a:pt x="753" y="99"/>
                  </a:cubicBezTo>
                  <a:close/>
                  <a:moveTo>
                    <a:pt x="731" y="110"/>
                  </a:moveTo>
                  <a:cubicBezTo>
                    <a:pt x="735" y="108"/>
                    <a:pt x="738" y="107"/>
                    <a:pt x="742" y="105"/>
                  </a:cubicBezTo>
                  <a:cubicBezTo>
                    <a:pt x="743" y="104"/>
                    <a:pt x="743" y="103"/>
                    <a:pt x="743" y="102"/>
                  </a:cubicBezTo>
                  <a:cubicBezTo>
                    <a:pt x="742" y="101"/>
                    <a:pt x="741" y="101"/>
                    <a:pt x="740" y="101"/>
                  </a:cubicBezTo>
                  <a:cubicBezTo>
                    <a:pt x="737" y="103"/>
                    <a:pt x="733" y="105"/>
                    <a:pt x="729" y="106"/>
                  </a:cubicBezTo>
                  <a:cubicBezTo>
                    <a:pt x="728" y="107"/>
                    <a:pt x="728" y="108"/>
                    <a:pt x="728" y="109"/>
                  </a:cubicBezTo>
                  <a:cubicBezTo>
                    <a:pt x="729" y="110"/>
                    <a:pt x="730" y="110"/>
                    <a:pt x="731" y="110"/>
                  </a:cubicBezTo>
                  <a:close/>
                  <a:moveTo>
                    <a:pt x="709" y="119"/>
                  </a:moveTo>
                  <a:cubicBezTo>
                    <a:pt x="713" y="118"/>
                    <a:pt x="716" y="116"/>
                    <a:pt x="720" y="115"/>
                  </a:cubicBezTo>
                  <a:cubicBezTo>
                    <a:pt x="721" y="114"/>
                    <a:pt x="722" y="113"/>
                    <a:pt x="721" y="112"/>
                  </a:cubicBezTo>
                  <a:cubicBezTo>
                    <a:pt x="721" y="111"/>
                    <a:pt x="720" y="111"/>
                    <a:pt x="719" y="111"/>
                  </a:cubicBezTo>
                  <a:cubicBezTo>
                    <a:pt x="715" y="112"/>
                    <a:pt x="711" y="114"/>
                    <a:pt x="707" y="115"/>
                  </a:cubicBezTo>
                  <a:cubicBezTo>
                    <a:pt x="706" y="116"/>
                    <a:pt x="706" y="117"/>
                    <a:pt x="706" y="118"/>
                  </a:cubicBezTo>
                  <a:cubicBezTo>
                    <a:pt x="707" y="119"/>
                    <a:pt x="708" y="119"/>
                    <a:pt x="709" y="119"/>
                  </a:cubicBezTo>
                  <a:close/>
                  <a:moveTo>
                    <a:pt x="686" y="126"/>
                  </a:moveTo>
                  <a:cubicBezTo>
                    <a:pt x="690" y="125"/>
                    <a:pt x="693" y="124"/>
                    <a:pt x="697" y="123"/>
                  </a:cubicBezTo>
                  <a:cubicBezTo>
                    <a:pt x="698" y="122"/>
                    <a:pt x="699" y="121"/>
                    <a:pt x="699" y="120"/>
                  </a:cubicBezTo>
                  <a:cubicBezTo>
                    <a:pt x="698" y="119"/>
                    <a:pt x="697" y="119"/>
                    <a:pt x="696" y="119"/>
                  </a:cubicBezTo>
                  <a:cubicBezTo>
                    <a:pt x="692" y="120"/>
                    <a:pt x="688" y="121"/>
                    <a:pt x="685" y="122"/>
                  </a:cubicBezTo>
                  <a:cubicBezTo>
                    <a:pt x="684" y="123"/>
                    <a:pt x="683" y="124"/>
                    <a:pt x="683" y="125"/>
                  </a:cubicBezTo>
                  <a:cubicBezTo>
                    <a:pt x="683" y="126"/>
                    <a:pt x="685" y="126"/>
                    <a:pt x="686" y="126"/>
                  </a:cubicBezTo>
                  <a:close/>
                  <a:moveTo>
                    <a:pt x="662" y="132"/>
                  </a:moveTo>
                  <a:cubicBezTo>
                    <a:pt x="666" y="131"/>
                    <a:pt x="670" y="130"/>
                    <a:pt x="674" y="129"/>
                  </a:cubicBezTo>
                  <a:cubicBezTo>
                    <a:pt x="675" y="129"/>
                    <a:pt x="676" y="128"/>
                    <a:pt x="675" y="127"/>
                  </a:cubicBezTo>
                  <a:cubicBezTo>
                    <a:pt x="675" y="126"/>
                    <a:pt x="674" y="125"/>
                    <a:pt x="673" y="125"/>
                  </a:cubicBezTo>
                  <a:cubicBezTo>
                    <a:pt x="669" y="126"/>
                    <a:pt x="665" y="127"/>
                    <a:pt x="661" y="128"/>
                  </a:cubicBezTo>
                  <a:cubicBezTo>
                    <a:pt x="660" y="128"/>
                    <a:pt x="660" y="129"/>
                    <a:pt x="660" y="130"/>
                  </a:cubicBezTo>
                  <a:cubicBezTo>
                    <a:pt x="660" y="131"/>
                    <a:pt x="661" y="132"/>
                    <a:pt x="662" y="132"/>
                  </a:cubicBezTo>
                  <a:close/>
                  <a:moveTo>
                    <a:pt x="638" y="136"/>
                  </a:moveTo>
                  <a:cubicBezTo>
                    <a:pt x="642" y="135"/>
                    <a:pt x="646" y="134"/>
                    <a:pt x="650" y="134"/>
                  </a:cubicBezTo>
                  <a:cubicBezTo>
                    <a:pt x="651" y="134"/>
                    <a:pt x="652" y="133"/>
                    <a:pt x="652" y="132"/>
                  </a:cubicBezTo>
                  <a:cubicBezTo>
                    <a:pt x="652" y="130"/>
                    <a:pt x="651" y="130"/>
                    <a:pt x="650" y="130"/>
                  </a:cubicBezTo>
                  <a:cubicBezTo>
                    <a:pt x="646" y="131"/>
                    <a:pt x="642" y="131"/>
                    <a:pt x="638" y="132"/>
                  </a:cubicBezTo>
                  <a:cubicBezTo>
                    <a:pt x="637" y="132"/>
                    <a:pt x="636" y="133"/>
                    <a:pt x="636" y="134"/>
                  </a:cubicBezTo>
                  <a:cubicBezTo>
                    <a:pt x="636" y="135"/>
                    <a:pt x="637" y="136"/>
                    <a:pt x="638" y="136"/>
                  </a:cubicBezTo>
                  <a:close/>
                  <a:moveTo>
                    <a:pt x="614" y="138"/>
                  </a:moveTo>
                  <a:cubicBezTo>
                    <a:pt x="618" y="138"/>
                    <a:pt x="622" y="138"/>
                    <a:pt x="626" y="137"/>
                  </a:cubicBezTo>
                  <a:cubicBezTo>
                    <a:pt x="627" y="137"/>
                    <a:pt x="628" y="136"/>
                    <a:pt x="628" y="135"/>
                  </a:cubicBezTo>
                  <a:cubicBezTo>
                    <a:pt x="628" y="134"/>
                    <a:pt x="627" y="133"/>
                    <a:pt x="626" y="133"/>
                  </a:cubicBezTo>
                  <a:cubicBezTo>
                    <a:pt x="622" y="134"/>
                    <a:pt x="618" y="134"/>
                    <a:pt x="614" y="134"/>
                  </a:cubicBezTo>
                  <a:cubicBezTo>
                    <a:pt x="613" y="134"/>
                    <a:pt x="612" y="135"/>
                    <a:pt x="612" y="136"/>
                  </a:cubicBezTo>
                  <a:cubicBezTo>
                    <a:pt x="612" y="138"/>
                    <a:pt x="613" y="138"/>
                    <a:pt x="614" y="138"/>
                  </a:cubicBezTo>
                  <a:close/>
                  <a:moveTo>
                    <a:pt x="590" y="140"/>
                  </a:moveTo>
                  <a:cubicBezTo>
                    <a:pt x="594" y="140"/>
                    <a:pt x="598" y="139"/>
                    <a:pt x="602" y="139"/>
                  </a:cubicBezTo>
                  <a:cubicBezTo>
                    <a:pt x="603" y="139"/>
                    <a:pt x="604" y="138"/>
                    <a:pt x="604" y="137"/>
                  </a:cubicBezTo>
                  <a:cubicBezTo>
                    <a:pt x="604" y="136"/>
                    <a:pt x="603" y="135"/>
                    <a:pt x="602" y="135"/>
                  </a:cubicBezTo>
                  <a:cubicBezTo>
                    <a:pt x="598" y="135"/>
                    <a:pt x="594" y="136"/>
                    <a:pt x="590" y="136"/>
                  </a:cubicBezTo>
                  <a:cubicBezTo>
                    <a:pt x="589" y="136"/>
                    <a:pt x="588" y="137"/>
                    <a:pt x="588" y="138"/>
                  </a:cubicBezTo>
                  <a:cubicBezTo>
                    <a:pt x="588" y="139"/>
                    <a:pt x="589" y="140"/>
                    <a:pt x="590" y="140"/>
                  </a:cubicBezTo>
                  <a:close/>
                  <a:moveTo>
                    <a:pt x="566" y="140"/>
                  </a:moveTo>
                  <a:cubicBezTo>
                    <a:pt x="568" y="140"/>
                    <a:pt x="571" y="140"/>
                    <a:pt x="573" y="140"/>
                  </a:cubicBezTo>
                  <a:cubicBezTo>
                    <a:pt x="575" y="140"/>
                    <a:pt x="576" y="140"/>
                    <a:pt x="578" y="140"/>
                  </a:cubicBezTo>
                  <a:cubicBezTo>
                    <a:pt x="579" y="140"/>
                    <a:pt x="580" y="139"/>
                    <a:pt x="580" y="138"/>
                  </a:cubicBezTo>
                  <a:cubicBezTo>
                    <a:pt x="580" y="137"/>
                    <a:pt x="579" y="136"/>
                    <a:pt x="578" y="136"/>
                  </a:cubicBezTo>
                  <a:cubicBezTo>
                    <a:pt x="576" y="136"/>
                    <a:pt x="575" y="136"/>
                    <a:pt x="573" y="136"/>
                  </a:cubicBezTo>
                  <a:cubicBezTo>
                    <a:pt x="571" y="136"/>
                    <a:pt x="568" y="136"/>
                    <a:pt x="566" y="136"/>
                  </a:cubicBezTo>
                  <a:cubicBezTo>
                    <a:pt x="565" y="136"/>
                    <a:pt x="564" y="137"/>
                    <a:pt x="564" y="138"/>
                  </a:cubicBezTo>
                  <a:cubicBezTo>
                    <a:pt x="564" y="139"/>
                    <a:pt x="565" y="140"/>
                    <a:pt x="566" y="140"/>
                  </a:cubicBezTo>
                  <a:close/>
                  <a:moveTo>
                    <a:pt x="542" y="139"/>
                  </a:moveTo>
                  <a:cubicBezTo>
                    <a:pt x="546" y="139"/>
                    <a:pt x="550" y="139"/>
                    <a:pt x="554" y="140"/>
                  </a:cubicBezTo>
                  <a:cubicBezTo>
                    <a:pt x="555" y="140"/>
                    <a:pt x="556" y="139"/>
                    <a:pt x="556" y="138"/>
                  </a:cubicBezTo>
                  <a:cubicBezTo>
                    <a:pt x="556" y="137"/>
                    <a:pt x="555" y="136"/>
                    <a:pt x="554" y="136"/>
                  </a:cubicBezTo>
                  <a:cubicBezTo>
                    <a:pt x="550" y="135"/>
                    <a:pt x="546" y="135"/>
                    <a:pt x="542" y="135"/>
                  </a:cubicBezTo>
                  <a:cubicBezTo>
                    <a:pt x="541" y="135"/>
                    <a:pt x="540" y="136"/>
                    <a:pt x="540" y="137"/>
                  </a:cubicBezTo>
                  <a:cubicBezTo>
                    <a:pt x="540" y="138"/>
                    <a:pt x="541" y="139"/>
                    <a:pt x="542" y="139"/>
                  </a:cubicBezTo>
                  <a:close/>
                  <a:moveTo>
                    <a:pt x="518" y="137"/>
                  </a:moveTo>
                  <a:cubicBezTo>
                    <a:pt x="522" y="138"/>
                    <a:pt x="526" y="138"/>
                    <a:pt x="530" y="138"/>
                  </a:cubicBezTo>
                  <a:cubicBezTo>
                    <a:pt x="531" y="138"/>
                    <a:pt x="532" y="138"/>
                    <a:pt x="532" y="136"/>
                  </a:cubicBezTo>
                  <a:cubicBezTo>
                    <a:pt x="532" y="135"/>
                    <a:pt x="532" y="134"/>
                    <a:pt x="530" y="134"/>
                  </a:cubicBezTo>
                  <a:cubicBezTo>
                    <a:pt x="526" y="134"/>
                    <a:pt x="523" y="134"/>
                    <a:pt x="519" y="133"/>
                  </a:cubicBezTo>
                  <a:cubicBezTo>
                    <a:pt x="517" y="133"/>
                    <a:pt x="516" y="134"/>
                    <a:pt x="516" y="135"/>
                  </a:cubicBezTo>
                  <a:cubicBezTo>
                    <a:pt x="516" y="136"/>
                    <a:pt x="517" y="137"/>
                    <a:pt x="518" y="137"/>
                  </a:cubicBezTo>
                  <a:close/>
                  <a:moveTo>
                    <a:pt x="494" y="135"/>
                  </a:moveTo>
                  <a:cubicBezTo>
                    <a:pt x="498" y="135"/>
                    <a:pt x="502" y="136"/>
                    <a:pt x="506" y="136"/>
                  </a:cubicBezTo>
                  <a:cubicBezTo>
                    <a:pt x="507" y="136"/>
                    <a:pt x="508" y="135"/>
                    <a:pt x="508" y="134"/>
                  </a:cubicBezTo>
                  <a:cubicBezTo>
                    <a:pt x="509" y="133"/>
                    <a:pt x="508" y="132"/>
                    <a:pt x="507" y="132"/>
                  </a:cubicBezTo>
                  <a:cubicBezTo>
                    <a:pt x="503" y="132"/>
                    <a:pt x="499" y="131"/>
                    <a:pt x="495" y="131"/>
                  </a:cubicBezTo>
                  <a:cubicBezTo>
                    <a:pt x="494" y="131"/>
                    <a:pt x="493" y="131"/>
                    <a:pt x="493" y="132"/>
                  </a:cubicBezTo>
                  <a:cubicBezTo>
                    <a:pt x="492" y="134"/>
                    <a:pt x="493" y="135"/>
                    <a:pt x="494" y="135"/>
                  </a:cubicBezTo>
                  <a:close/>
                  <a:moveTo>
                    <a:pt x="470" y="131"/>
                  </a:moveTo>
                  <a:cubicBezTo>
                    <a:pt x="474" y="132"/>
                    <a:pt x="478" y="132"/>
                    <a:pt x="482" y="133"/>
                  </a:cubicBezTo>
                  <a:cubicBezTo>
                    <a:pt x="483" y="133"/>
                    <a:pt x="484" y="132"/>
                    <a:pt x="485" y="131"/>
                  </a:cubicBezTo>
                  <a:cubicBezTo>
                    <a:pt x="485" y="130"/>
                    <a:pt x="484" y="129"/>
                    <a:pt x="483" y="129"/>
                  </a:cubicBezTo>
                  <a:cubicBezTo>
                    <a:pt x="479" y="129"/>
                    <a:pt x="475" y="128"/>
                    <a:pt x="471" y="127"/>
                  </a:cubicBezTo>
                  <a:cubicBezTo>
                    <a:pt x="470" y="127"/>
                    <a:pt x="469" y="128"/>
                    <a:pt x="469" y="129"/>
                  </a:cubicBezTo>
                  <a:cubicBezTo>
                    <a:pt x="469" y="130"/>
                    <a:pt x="469" y="131"/>
                    <a:pt x="470" y="131"/>
                  </a:cubicBezTo>
                  <a:close/>
                  <a:moveTo>
                    <a:pt x="447" y="127"/>
                  </a:moveTo>
                  <a:cubicBezTo>
                    <a:pt x="451" y="128"/>
                    <a:pt x="455" y="128"/>
                    <a:pt x="459" y="129"/>
                  </a:cubicBezTo>
                  <a:cubicBezTo>
                    <a:pt x="460" y="129"/>
                    <a:pt x="461" y="129"/>
                    <a:pt x="461" y="128"/>
                  </a:cubicBezTo>
                  <a:cubicBezTo>
                    <a:pt x="461" y="126"/>
                    <a:pt x="460" y="125"/>
                    <a:pt x="459" y="125"/>
                  </a:cubicBezTo>
                  <a:cubicBezTo>
                    <a:pt x="455" y="125"/>
                    <a:pt x="451" y="124"/>
                    <a:pt x="447" y="123"/>
                  </a:cubicBezTo>
                  <a:cubicBezTo>
                    <a:pt x="446" y="123"/>
                    <a:pt x="445" y="124"/>
                    <a:pt x="445" y="125"/>
                  </a:cubicBezTo>
                  <a:cubicBezTo>
                    <a:pt x="445" y="126"/>
                    <a:pt x="446" y="127"/>
                    <a:pt x="447" y="127"/>
                  </a:cubicBezTo>
                  <a:close/>
                  <a:moveTo>
                    <a:pt x="423" y="122"/>
                  </a:moveTo>
                  <a:cubicBezTo>
                    <a:pt x="427" y="123"/>
                    <a:pt x="431" y="124"/>
                    <a:pt x="435" y="125"/>
                  </a:cubicBezTo>
                  <a:cubicBezTo>
                    <a:pt x="436" y="125"/>
                    <a:pt x="437" y="124"/>
                    <a:pt x="437" y="123"/>
                  </a:cubicBezTo>
                  <a:cubicBezTo>
                    <a:pt x="438" y="122"/>
                    <a:pt x="437" y="121"/>
                    <a:pt x="436" y="121"/>
                  </a:cubicBezTo>
                  <a:cubicBezTo>
                    <a:pt x="432" y="120"/>
                    <a:pt x="428" y="119"/>
                    <a:pt x="424" y="118"/>
                  </a:cubicBezTo>
                  <a:cubicBezTo>
                    <a:pt x="423" y="118"/>
                    <a:pt x="422" y="118"/>
                    <a:pt x="422" y="120"/>
                  </a:cubicBezTo>
                  <a:cubicBezTo>
                    <a:pt x="421" y="121"/>
                    <a:pt x="422" y="122"/>
                    <a:pt x="423" y="122"/>
                  </a:cubicBezTo>
                  <a:close/>
                  <a:moveTo>
                    <a:pt x="400" y="116"/>
                  </a:moveTo>
                  <a:cubicBezTo>
                    <a:pt x="404" y="117"/>
                    <a:pt x="408" y="118"/>
                    <a:pt x="411" y="119"/>
                  </a:cubicBezTo>
                  <a:cubicBezTo>
                    <a:pt x="413" y="119"/>
                    <a:pt x="414" y="119"/>
                    <a:pt x="414" y="118"/>
                  </a:cubicBezTo>
                  <a:cubicBezTo>
                    <a:pt x="414" y="117"/>
                    <a:pt x="413" y="116"/>
                    <a:pt x="412" y="115"/>
                  </a:cubicBezTo>
                  <a:cubicBezTo>
                    <a:pt x="409" y="114"/>
                    <a:pt x="405" y="113"/>
                    <a:pt x="401" y="112"/>
                  </a:cubicBezTo>
                  <a:cubicBezTo>
                    <a:pt x="400" y="112"/>
                    <a:pt x="399" y="113"/>
                    <a:pt x="398" y="114"/>
                  </a:cubicBezTo>
                  <a:cubicBezTo>
                    <a:pt x="398" y="115"/>
                    <a:pt x="399" y="116"/>
                    <a:pt x="400" y="116"/>
                  </a:cubicBezTo>
                  <a:close/>
                  <a:moveTo>
                    <a:pt x="377" y="110"/>
                  </a:moveTo>
                  <a:cubicBezTo>
                    <a:pt x="380" y="111"/>
                    <a:pt x="384" y="112"/>
                    <a:pt x="388" y="113"/>
                  </a:cubicBezTo>
                  <a:cubicBezTo>
                    <a:pt x="389" y="113"/>
                    <a:pt x="390" y="113"/>
                    <a:pt x="391" y="112"/>
                  </a:cubicBezTo>
                  <a:cubicBezTo>
                    <a:pt x="391" y="111"/>
                    <a:pt x="390" y="110"/>
                    <a:pt x="389" y="109"/>
                  </a:cubicBezTo>
                  <a:cubicBezTo>
                    <a:pt x="385" y="108"/>
                    <a:pt x="382" y="107"/>
                    <a:pt x="378" y="106"/>
                  </a:cubicBezTo>
                  <a:cubicBezTo>
                    <a:pt x="377" y="106"/>
                    <a:pt x="376" y="106"/>
                    <a:pt x="375" y="107"/>
                  </a:cubicBezTo>
                  <a:cubicBezTo>
                    <a:pt x="375" y="108"/>
                    <a:pt x="376" y="109"/>
                    <a:pt x="377" y="110"/>
                  </a:cubicBezTo>
                  <a:close/>
                  <a:moveTo>
                    <a:pt x="354" y="103"/>
                  </a:moveTo>
                  <a:cubicBezTo>
                    <a:pt x="357" y="104"/>
                    <a:pt x="361" y="105"/>
                    <a:pt x="365" y="106"/>
                  </a:cubicBezTo>
                  <a:cubicBezTo>
                    <a:pt x="366" y="107"/>
                    <a:pt x="367" y="106"/>
                    <a:pt x="368" y="105"/>
                  </a:cubicBezTo>
                  <a:cubicBezTo>
                    <a:pt x="368" y="104"/>
                    <a:pt x="367" y="103"/>
                    <a:pt x="366" y="103"/>
                  </a:cubicBezTo>
                  <a:cubicBezTo>
                    <a:pt x="362" y="102"/>
                    <a:pt x="358" y="100"/>
                    <a:pt x="355" y="99"/>
                  </a:cubicBezTo>
                  <a:cubicBezTo>
                    <a:pt x="353" y="99"/>
                    <a:pt x="352" y="100"/>
                    <a:pt x="352" y="101"/>
                  </a:cubicBezTo>
                  <a:cubicBezTo>
                    <a:pt x="352" y="102"/>
                    <a:pt x="352" y="103"/>
                    <a:pt x="354" y="103"/>
                  </a:cubicBezTo>
                  <a:close/>
                  <a:moveTo>
                    <a:pt x="330" y="98"/>
                  </a:moveTo>
                  <a:cubicBezTo>
                    <a:pt x="334" y="99"/>
                    <a:pt x="338" y="100"/>
                    <a:pt x="342" y="101"/>
                  </a:cubicBezTo>
                  <a:cubicBezTo>
                    <a:pt x="343" y="101"/>
                    <a:pt x="344" y="100"/>
                    <a:pt x="344" y="99"/>
                  </a:cubicBezTo>
                  <a:cubicBezTo>
                    <a:pt x="345" y="98"/>
                    <a:pt x="344" y="97"/>
                    <a:pt x="343" y="97"/>
                  </a:cubicBezTo>
                  <a:cubicBezTo>
                    <a:pt x="339" y="96"/>
                    <a:pt x="335" y="95"/>
                    <a:pt x="331" y="94"/>
                  </a:cubicBezTo>
                  <a:cubicBezTo>
                    <a:pt x="330" y="94"/>
                    <a:pt x="329" y="94"/>
                    <a:pt x="329" y="96"/>
                  </a:cubicBezTo>
                  <a:cubicBezTo>
                    <a:pt x="328" y="97"/>
                    <a:pt x="329" y="98"/>
                    <a:pt x="330" y="98"/>
                  </a:cubicBezTo>
                  <a:close/>
                  <a:moveTo>
                    <a:pt x="307" y="94"/>
                  </a:moveTo>
                  <a:cubicBezTo>
                    <a:pt x="311" y="94"/>
                    <a:pt x="315" y="95"/>
                    <a:pt x="319" y="96"/>
                  </a:cubicBezTo>
                  <a:cubicBezTo>
                    <a:pt x="320" y="96"/>
                    <a:pt x="321" y="95"/>
                    <a:pt x="321" y="94"/>
                  </a:cubicBezTo>
                  <a:cubicBezTo>
                    <a:pt x="321" y="93"/>
                    <a:pt x="320" y="92"/>
                    <a:pt x="319" y="92"/>
                  </a:cubicBezTo>
                  <a:cubicBezTo>
                    <a:pt x="315" y="91"/>
                    <a:pt x="311" y="90"/>
                    <a:pt x="307" y="90"/>
                  </a:cubicBezTo>
                  <a:cubicBezTo>
                    <a:pt x="306" y="90"/>
                    <a:pt x="305" y="90"/>
                    <a:pt x="305" y="91"/>
                  </a:cubicBezTo>
                  <a:cubicBezTo>
                    <a:pt x="305" y="92"/>
                    <a:pt x="306" y="93"/>
                    <a:pt x="307" y="94"/>
                  </a:cubicBezTo>
                  <a:close/>
                  <a:moveTo>
                    <a:pt x="283" y="91"/>
                  </a:moveTo>
                  <a:cubicBezTo>
                    <a:pt x="287" y="91"/>
                    <a:pt x="291" y="91"/>
                    <a:pt x="295" y="92"/>
                  </a:cubicBezTo>
                  <a:cubicBezTo>
                    <a:pt x="296" y="92"/>
                    <a:pt x="297" y="91"/>
                    <a:pt x="297" y="90"/>
                  </a:cubicBezTo>
                  <a:cubicBezTo>
                    <a:pt x="297" y="89"/>
                    <a:pt x="297" y="88"/>
                    <a:pt x="295" y="88"/>
                  </a:cubicBezTo>
                  <a:cubicBezTo>
                    <a:pt x="291" y="88"/>
                    <a:pt x="287" y="87"/>
                    <a:pt x="283" y="87"/>
                  </a:cubicBezTo>
                  <a:cubicBezTo>
                    <a:pt x="282" y="87"/>
                    <a:pt x="281" y="87"/>
                    <a:pt x="281" y="88"/>
                  </a:cubicBezTo>
                  <a:cubicBezTo>
                    <a:pt x="281" y="90"/>
                    <a:pt x="282" y="91"/>
                    <a:pt x="283" y="91"/>
                  </a:cubicBezTo>
                  <a:close/>
                  <a:moveTo>
                    <a:pt x="259" y="89"/>
                  </a:moveTo>
                  <a:cubicBezTo>
                    <a:pt x="263" y="89"/>
                    <a:pt x="267" y="89"/>
                    <a:pt x="271" y="90"/>
                  </a:cubicBezTo>
                  <a:cubicBezTo>
                    <a:pt x="272" y="90"/>
                    <a:pt x="273" y="89"/>
                    <a:pt x="273" y="88"/>
                  </a:cubicBezTo>
                  <a:cubicBezTo>
                    <a:pt x="273" y="87"/>
                    <a:pt x="273" y="86"/>
                    <a:pt x="271" y="86"/>
                  </a:cubicBezTo>
                  <a:cubicBezTo>
                    <a:pt x="267" y="85"/>
                    <a:pt x="263" y="85"/>
                    <a:pt x="259" y="85"/>
                  </a:cubicBezTo>
                  <a:cubicBezTo>
                    <a:pt x="258" y="85"/>
                    <a:pt x="257" y="86"/>
                    <a:pt x="257" y="87"/>
                  </a:cubicBezTo>
                  <a:cubicBezTo>
                    <a:pt x="257" y="88"/>
                    <a:pt x="258" y="89"/>
                    <a:pt x="259" y="89"/>
                  </a:cubicBezTo>
                  <a:close/>
                  <a:moveTo>
                    <a:pt x="235" y="89"/>
                  </a:moveTo>
                  <a:cubicBezTo>
                    <a:pt x="238" y="89"/>
                    <a:pt x="241" y="89"/>
                    <a:pt x="244" y="89"/>
                  </a:cubicBezTo>
                  <a:cubicBezTo>
                    <a:pt x="245" y="89"/>
                    <a:pt x="246" y="89"/>
                    <a:pt x="247" y="89"/>
                  </a:cubicBezTo>
                  <a:cubicBezTo>
                    <a:pt x="248" y="89"/>
                    <a:pt x="249" y="88"/>
                    <a:pt x="249" y="87"/>
                  </a:cubicBezTo>
                  <a:cubicBezTo>
                    <a:pt x="249" y="86"/>
                    <a:pt x="248" y="85"/>
                    <a:pt x="247" y="85"/>
                  </a:cubicBezTo>
                  <a:cubicBezTo>
                    <a:pt x="246" y="85"/>
                    <a:pt x="245" y="85"/>
                    <a:pt x="244" y="85"/>
                  </a:cubicBezTo>
                  <a:cubicBezTo>
                    <a:pt x="241" y="85"/>
                    <a:pt x="238" y="85"/>
                    <a:pt x="235" y="85"/>
                  </a:cubicBezTo>
                  <a:cubicBezTo>
                    <a:pt x="234" y="85"/>
                    <a:pt x="233" y="86"/>
                    <a:pt x="233" y="87"/>
                  </a:cubicBezTo>
                  <a:cubicBezTo>
                    <a:pt x="233" y="88"/>
                    <a:pt x="234" y="89"/>
                    <a:pt x="235" y="89"/>
                  </a:cubicBezTo>
                  <a:close/>
                  <a:moveTo>
                    <a:pt x="212" y="90"/>
                  </a:moveTo>
                  <a:cubicBezTo>
                    <a:pt x="215" y="90"/>
                    <a:pt x="219" y="89"/>
                    <a:pt x="223" y="89"/>
                  </a:cubicBezTo>
                  <a:cubicBezTo>
                    <a:pt x="225" y="89"/>
                    <a:pt x="225" y="88"/>
                    <a:pt x="225" y="87"/>
                  </a:cubicBezTo>
                  <a:cubicBezTo>
                    <a:pt x="225" y="86"/>
                    <a:pt x="224" y="85"/>
                    <a:pt x="223" y="85"/>
                  </a:cubicBezTo>
                  <a:cubicBezTo>
                    <a:pt x="219" y="85"/>
                    <a:pt x="215" y="86"/>
                    <a:pt x="211" y="86"/>
                  </a:cubicBezTo>
                  <a:cubicBezTo>
                    <a:pt x="210" y="86"/>
                    <a:pt x="209" y="87"/>
                    <a:pt x="209" y="88"/>
                  </a:cubicBezTo>
                  <a:cubicBezTo>
                    <a:pt x="209" y="89"/>
                    <a:pt x="210" y="90"/>
                    <a:pt x="212" y="90"/>
                  </a:cubicBezTo>
                  <a:close/>
                  <a:moveTo>
                    <a:pt x="188" y="93"/>
                  </a:moveTo>
                  <a:cubicBezTo>
                    <a:pt x="192" y="92"/>
                    <a:pt x="196" y="92"/>
                    <a:pt x="200" y="91"/>
                  </a:cubicBezTo>
                  <a:cubicBezTo>
                    <a:pt x="201" y="91"/>
                    <a:pt x="202" y="90"/>
                    <a:pt x="201" y="89"/>
                  </a:cubicBezTo>
                  <a:cubicBezTo>
                    <a:pt x="201" y="88"/>
                    <a:pt x="200" y="87"/>
                    <a:pt x="199" y="87"/>
                  </a:cubicBezTo>
                  <a:cubicBezTo>
                    <a:pt x="195" y="88"/>
                    <a:pt x="191" y="88"/>
                    <a:pt x="187" y="89"/>
                  </a:cubicBezTo>
                  <a:cubicBezTo>
                    <a:pt x="186" y="89"/>
                    <a:pt x="185" y="90"/>
                    <a:pt x="186" y="91"/>
                  </a:cubicBezTo>
                  <a:cubicBezTo>
                    <a:pt x="186" y="92"/>
                    <a:pt x="187" y="93"/>
                    <a:pt x="188" y="93"/>
                  </a:cubicBezTo>
                  <a:close/>
                  <a:moveTo>
                    <a:pt x="164" y="98"/>
                  </a:moveTo>
                  <a:cubicBezTo>
                    <a:pt x="168" y="97"/>
                    <a:pt x="172" y="96"/>
                    <a:pt x="176" y="95"/>
                  </a:cubicBezTo>
                  <a:cubicBezTo>
                    <a:pt x="177" y="95"/>
                    <a:pt x="178" y="94"/>
                    <a:pt x="178" y="93"/>
                  </a:cubicBezTo>
                  <a:cubicBezTo>
                    <a:pt x="178" y="92"/>
                    <a:pt x="176" y="91"/>
                    <a:pt x="175" y="91"/>
                  </a:cubicBezTo>
                  <a:cubicBezTo>
                    <a:pt x="171" y="92"/>
                    <a:pt x="167" y="93"/>
                    <a:pt x="164" y="94"/>
                  </a:cubicBezTo>
                  <a:cubicBezTo>
                    <a:pt x="163" y="94"/>
                    <a:pt x="162" y="95"/>
                    <a:pt x="162" y="96"/>
                  </a:cubicBezTo>
                  <a:cubicBezTo>
                    <a:pt x="162" y="97"/>
                    <a:pt x="163" y="98"/>
                    <a:pt x="164" y="98"/>
                  </a:cubicBezTo>
                  <a:close/>
                  <a:moveTo>
                    <a:pt x="141" y="104"/>
                  </a:moveTo>
                  <a:cubicBezTo>
                    <a:pt x="145" y="103"/>
                    <a:pt x="149" y="102"/>
                    <a:pt x="153" y="100"/>
                  </a:cubicBezTo>
                  <a:cubicBezTo>
                    <a:pt x="154" y="100"/>
                    <a:pt x="155" y="99"/>
                    <a:pt x="154" y="98"/>
                  </a:cubicBezTo>
                  <a:cubicBezTo>
                    <a:pt x="154" y="97"/>
                    <a:pt x="153" y="96"/>
                    <a:pt x="152" y="97"/>
                  </a:cubicBezTo>
                  <a:cubicBezTo>
                    <a:pt x="148" y="98"/>
                    <a:pt x="144" y="99"/>
                    <a:pt x="140" y="100"/>
                  </a:cubicBezTo>
                  <a:cubicBezTo>
                    <a:pt x="139" y="100"/>
                    <a:pt x="139" y="101"/>
                    <a:pt x="139" y="102"/>
                  </a:cubicBezTo>
                  <a:cubicBezTo>
                    <a:pt x="139" y="104"/>
                    <a:pt x="140" y="104"/>
                    <a:pt x="141" y="104"/>
                  </a:cubicBezTo>
                  <a:close/>
                  <a:moveTo>
                    <a:pt x="119" y="112"/>
                  </a:moveTo>
                  <a:cubicBezTo>
                    <a:pt x="123" y="110"/>
                    <a:pt x="126" y="109"/>
                    <a:pt x="130" y="108"/>
                  </a:cubicBezTo>
                  <a:cubicBezTo>
                    <a:pt x="131" y="107"/>
                    <a:pt x="132" y="106"/>
                    <a:pt x="131" y="105"/>
                  </a:cubicBezTo>
                  <a:cubicBezTo>
                    <a:pt x="131" y="104"/>
                    <a:pt x="130" y="103"/>
                    <a:pt x="129" y="104"/>
                  </a:cubicBezTo>
                  <a:cubicBezTo>
                    <a:pt x="125" y="105"/>
                    <a:pt x="121" y="107"/>
                    <a:pt x="118" y="108"/>
                  </a:cubicBezTo>
                  <a:cubicBezTo>
                    <a:pt x="117" y="108"/>
                    <a:pt x="116" y="110"/>
                    <a:pt x="116" y="111"/>
                  </a:cubicBezTo>
                  <a:cubicBezTo>
                    <a:pt x="117" y="112"/>
                    <a:pt x="118" y="112"/>
                    <a:pt x="119" y="112"/>
                  </a:cubicBezTo>
                  <a:close/>
                  <a:moveTo>
                    <a:pt x="97" y="121"/>
                  </a:moveTo>
                  <a:cubicBezTo>
                    <a:pt x="101" y="120"/>
                    <a:pt x="104" y="118"/>
                    <a:pt x="108" y="116"/>
                  </a:cubicBezTo>
                  <a:cubicBezTo>
                    <a:pt x="109" y="116"/>
                    <a:pt x="110" y="115"/>
                    <a:pt x="109" y="114"/>
                  </a:cubicBezTo>
                  <a:cubicBezTo>
                    <a:pt x="109" y="113"/>
                    <a:pt x="107" y="112"/>
                    <a:pt x="106" y="113"/>
                  </a:cubicBezTo>
                  <a:cubicBezTo>
                    <a:pt x="103" y="114"/>
                    <a:pt x="99" y="116"/>
                    <a:pt x="95" y="118"/>
                  </a:cubicBezTo>
                  <a:cubicBezTo>
                    <a:pt x="95" y="118"/>
                    <a:pt x="94" y="120"/>
                    <a:pt x="95" y="121"/>
                  </a:cubicBezTo>
                  <a:cubicBezTo>
                    <a:pt x="95" y="122"/>
                    <a:pt x="96" y="122"/>
                    <a:pt x="97" y="121"/>
                  </a:cubicBezTo>
                  <a:close/>
                  <a:moveTo>
                    <a:pt x="76" y="133"/>
                  </a:moveTo>
                  <a:cubicBezTo>
                    <a:pt x="80" y="131"/>
                    <a:pt x="83" y="129"/>
                    <a:pt x="87" y="127"/>
                  </a:cubicBezTo>
                  <a:cubicBezTo>
                    <a:pt x="88" y="126"/>
                    <a:pt x="88" y="125"/>
                    <a:pt x="87" y="124"/>
                  </a:cubicBezTo>
                  <a:cubicBezTo>
                    <a:pt x="87" y="123"/>
                    <a:pt x="86" y="123"/>
                    <a:pt x="85" y="123"/>
                  </a:cubicBezTo>
                  <a:cubicBezTo>
                    <a:pt x="81" y="125"/>
                    <a:pt x="78" y="127"/>
                    <a:pt x="74" y="129"/>
                  </a:cubicBezTo>
                  <a:cubicBezTo>
                    <a:pt x="73" y="130"/>
                    <a:pt x="73" y="131"/>
                    <a:pt x="74" y="132"/>
                  </a:cubicBezTo>
                  <a:cubicBezTo>
                    <a:pt x="74" y="133"/>
                    <a:pt x="75" y="133"/>
                    <a:pt x="76" y="133"/>
                  </a:cubicBezTo>
                  <a:close/>
                  <a:moveTo>
                    <a:pt x="56" y="146"/>
                  </a:moveTo>
                  <a:cubicBezTo>
                    <a:pt x="59" y="144"/>
                    <a:pt x="63" y="141"/>
                    <a:pt x="66" y="139"/>
                  </a:cubicBezTo>
                  <a:cubicBezTo>
                    <a:pt x="67" y="139"/>
                    <a:pt x="67" y="137"/>
                    <a:pt x="67" y="136"/>
                  </a:cubicBezTo>
                  <a:cubicBezTo>
                    <a:pt x="66" y="135"/>
                    <a:pt x="65" y="135"/>
                    <a:pt x="64" y="136"/>
                  </a:cubicBezTo>
                  <a:cubicBezTo>
                    <a:pt x="61" y="138"/>
                    <a:pt x="57" y="140"/>
                    <a:pt x="54" y="143"/>
                  </a:cubicBezTo>
                  <a:cubicBezTo>
                    <a:pt x="53" y="143"/>
                    <a:pt x="53" y="144"/>
                    <a:pt x="54" y="145"/>
                  </a:cubicBezTo>
                  <a:cubicBezTo>
                    <a:pt x="54" y="146"/>
                    <a:pt x="55" y="146"/>
                    <a:pt x="56" y="146"/>
                  </a:cubicBezTo>
                  <a:close/>
                  <a:moveTo>
                    <a:pt x="37" y="160"/>
                  </a:moveTo>
                  <a:cubicBezTo>
                    <a:pt x="40" y="158"/>
                    <a:pt x="43" y="155"/>
                    <a:pt x="47" y="153"/>
                  </a:cubicBezTo>
                  <a:cubicBezTo>
                    <a:pt x="48" y="152"/>
                    <a:pt x="48" y="151"/>
                    <a:pt x="47" y="150"/>
                  </a:cubicBezTo>
                  <a:cubicBezTo>
                    <a:pt x="46" y="149"/>
                    <a:pt x="45" y="149"/>
                    <a:pt x="44" y="150"/>
                  </a:cubicBezTo>
                  <a:cubicBezTo>
                    <a:pt x="41" y="152"/>
                    <a:pt x="38" y="155"/>
                    <a:pt x="35" y="157"/>
                  </a:cubicBezTo>
                  <a:cubicBezTo>
                    <a:pt x="34" y="158"/>
                    <a:pt x="34" y="159"/>
                    <a:pt x="35" y="160"/>
                  </a:cubicBezTo>
                  <a:cubicBezTo>
                    <a:pt x="35" y="161"/>
                    <a:pt x="37" y="161"/>
                    <a:pt x="37" y="160"/>
                  </a:cubicBezTo>
                  <a:close/>
                  <a:moveTo>
                    <a:pt x="20" y="177"/>
                  </a:moveTo>
                  <a:cubicBezTo>
                    <a:pt x="22" y="174"/>
                    <a:pt x="25" y="171"/>
                    <a:pt x="29" y="168"/>
                  </a:cubicBezTo>
                  <a:cubicBezTo>
                    <a:pt x="29" y="168"/>
                    <a:pt x="29" y="166"/>
                    <a:pt x="29" y="165"/>
                  </a:cubicBezTo>
                  <a:cubicBezTo>
                    <a:pt x="28" y="165"/>
                    <a:pt x="27" y="165"/>
                    <a:pt x="26" y="165"/>
                  </a:cubicBezTo>
                  <a:cubicBezTo>
                    <a:pt x="23" y="168"/>
                    <a:pt x="20" y="171"/>
                    <a:pt x="17" y="174"/>
                  </a:cubicBezTo>
                  <a:cubicBezTo>
                    <a:pt x="16" y="175"/>
                    <a:pt x="16" y="176"/>
                    <a:pt x="17" y="177"/>
                  </a:cubicBezTo>
                  <a:cubicBezTo>
                    <a:pt x="18" y="177"/>
                    <a:pt x="19" y="177"/>
                    <a:pt x="20" y="177"/>
                  </a:cubicBezTo>
                  <a:close/>
                  <a:moveTo>
                    <a:pt x="4" y="194"/>
                  </a:moveTo>
                  <a:cubicBezTo>
                    <a:pt x="4" y="194"/>
                    <a:pt x="4" y="194"/>
                    <a:pt x="5" y="194"/>
                  </a:cubicBezTo>
                  <a:cubicBezTo>
                    <a:pt x="6" y="193"/>
                    <a:pt x="8" y="190"/>
                    <a:pt x="12" y="185"/>
                  </a:cubicBezTo>
                  <a:cubicBezTo>
                    <a:pt x="12" y="184"/>
                    <a:pt x="12" y="183"/>
                    <a:pt x="12" y="182"/>
                  </a:cubicBezTo>
                  <a:cubicBezTo>
                    <a:pt x="11" y="182"/>
                    <a:pt x="10" y="182"/>
                    <a:pt x="9" y="183"/>
                  </a:cubicBezTo>
                  <a:cubicBezTo>
                    <a:pt x="4" y="188"/>
                    <a:pt x="1" y="192"/>
                    <a:pt x="1" y="192"/>
                  </a:cubicBezTo>
                  <a:cubicBezTo>
                    <a:pt x="0" y="193"/>
                    <a:pt x="1" y="194"/>
                    <a:pt x="1" y="195"/>
                  </a:cubicBezTo>
                  <a:cubicBezTo>
                    <a:pt x="2" y="196"/>
                    <a:pt x="4" y="195"/>
                    <a:pt x="4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34" name="任意多边形 633"/>
            <p:cNvSpPr/>
            <p:nvPr/>
          </p:nvSpPr>
          <p:spPr>
            <a:xfrm>
              <a:off x="6047874" y="577516"/>
              <a:ext cx="3256547" cy="584802"/>
            </a:xfrm>
            <a:custGeom>
              <a:avLst/>
              <a:gdLst>
                <a:gd name="connsiteX0" fmla="*/ 0 w 3256547"/>
                <a:gd name="connsiteY0" fmla="*/ 272716 h 584802"/>
                <a:gd name="connsiteX1" fmla="*/ 1331494 w 3256547"/>
                <a:gd name="connsiteY1" fmla="*/ 577516 h 584802"/>
                <a:gd name="connsiteX2" fmla="*/ 3256547 w 3256547"/>
                <a:gd name="connsiteY2" fmla="*/ 0 h 58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6547" h="584802">
                  <a:moveTo>
                    <a:pt x="0" y="272716"/>
                  </a:moveTo>
                  <a:cubicBezTo>
                    <a:pt x="394368" y="447842"/>
                    <a:pt x="788736" y="622969"/>
                    <a:pt x="1331494" y="577516"/>
                  </a:cubicBezTo>
                  <a:cubicBezTo>
                    <a:pt x="1874252" y="532063"/>
                    <a:pt x="2565399" y="266031"/>
                    <a:pt x="3256547" y="0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grpSp>
          <p:nvGrpSpPr>
            <p:cNvPr id="652" name="组合 651"/>
            <p:cNvGrpSpPr/>
            <p:nvPr/>
          </p:nvGrpSpPr>
          <p:grpSpPr>
            <a:xfrm>
              <a:off x="7538552" y="4952687"/>
              <a:ext cx="1697480" cy="1856346"/>
              <a:chOff x="398318" y="444635"/>
              <a:chExt cx="1697480" cy="1856346"/>
            </a:xfrm>
          </p:grpSpPr>
          <p:sp>
            <p:nvSpPr>
              <p:cNvPr id="635" name="Freeform 318"/>
              <p:cNvSpPr>
                <a:spLocks/>
              </p:cNvSpPr>
              <p:nvPr/>
            </p:nvSpPr>
            <p:spPr bwMode="auto">
              <a:xfrm rot="16200000">
                <a:off x="903209" y="1132332"/>
                <a:ext cx="1168649" cy="1168649"/>
              </a:xfrm>
              <a:custGeom>
                <a:avLst/>
                <a:gdLst>
                  <a:gd name="T0" fmla="*/ 183 w 201"/>
                  <a:gd name="T1" fmla="*/ 133 h 201"/>
                  <a:gd name="T2" fmla="*/ 132 w 201"/>
                  <a:gd name="T3" fmla="*/ 18 h 201"/>
                  <a:gd name="T4" fmla="*/ 17 w 201"/>
                  <a:gd name="T5" fmla="*/ 69 h 201"/>
                  <a:gd name="T6" fmla="*/ 68 w 201"/>
                  <a:gd name="T7" fmla="*/ 184 h 201"/>
                  <a:gd name="T8" fmla="*/ 183 w 201"/>
                  <a:gd name="T9" fmla="*/ 133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201">
                    <a:moveTo>
                      <a:pt x="183" y="133"/>
                    </a:moveTo>
                    <a:cubicBezTo>
                      <a:pt x="201" y="87"/>
                      <a:pt x="178" y="35"/>
                      <a:pt x="132" y="18"/>
                    </a:cubicBezTo>
                    <a:cubicBezTo>
                      <a:pt x="86" y="0"/>
                      <a:pt x="35" y="23"/>
                      <a:pt x="17" y="69"/>
                    </a:cubicBezTo>
                    <a:cubicBezTo>
                      <a:pt x="0" y="115"/>
                      <a:pt x="23" y="166"/>
                      <a:pt x="68" y="184"/>
                    </a:cubicBezTo>
                    <a:cubicBezTo>
                      <a:pt x="114" y="201"/>
                      <a:pt x="165" y="178"/>
                      <a:pt x="183" y="133"/>
                    </a:cubicBezTo>
                    <a:close/>
                  </a:path>
                </a:pathLst>
              </a:custGeom>
              <a:solidFill>
                <a:srgbClr val="EFB2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6" name="Freeform 319"/>
              <p:cNvSpPr>
                <a:spLocks/>
              </p:cNvSpPr>
              <p:nvPr/>
            </p:nvSpPr>
            <p:spPr bwMode="auto">
              <a:xfrm rot="16200000">
                <a:off x="892328" y="1410893"/>
                <a:ext cx="970610" cy="574532"/>
              </a:xfrm>
              <a:custGeom>
                <a:avLst/>
                <a:gdLst>
                  <a:gd name="T0" fmla="*/ 30 w 167"/>
                  <a:gd name="T1" fmla="*/ 0 h 99"/>
                  <a:gd name="T2" fmla="*/ 160 w 167"/>
                  <a:gd name="T3" fmla="*/ 46 h 99"/>
                  <a:gd name="T4" fmla="*/ 161 w 167"/>
                  <a:gd name="T5" fmla="*/ 85 h 99"/>
                  <a:gd name="T6" fmla="*/ 0 w 167"/>
                  <a:gd name="T7" fmla="*/ 44 h 99"/>
                  <a:gd name="T8" fmla="*/ 30 w 167"/>
                  <a:gd name="T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99">
                    <a:moveTo>
                      <a:pt x="30" y="0"/>
                    </a:moveTo>
                    <a:cubicBezTo>
                      <a:pt x="30" y="0"/>
                      <a:pt x="90" y="51"/>
                      <a:pt x="160" y="46"/>
                    </a:cubicBezTo>
                    <a:cubicBezTo>
                      <a:pt x="160" y="46"/>
                      <a:pt x="167" y="62"/>
                      <a:pt x="161" y="85"/>
                    </a:cubicBezTo>
                    <a:cubicBezTo>
                      <a:pt x="161" y="85"/>
                      <a:pt x="82" y="99"/>
                      <a:pt x="0" y="44"/>
                    </a:cubicBezTo>
                    <a:cubicBezTo>
                      <a:pt x="0" y="44"/>
                      <a:pt x="6" y="17"/>
                      <a:pt x="30" y="0"/>
                    </a:cubicBezTo>
                    <a:close/>
                  </a:path>
                </a:pathLst>
              </a:custGeom>
              <a:solidFill>
                <a:srgbClr val="EFB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7" name="Freeform 320"/>
              <p:cNvSpPr>
                <a:spLocks/>
              </p:cNvSpPr>
              <p:nvPr/>
            </p:nvSpPr>
            <p:spPr bwMode="auto">
              <a:xfrm rot="16200000">
                <a:off x="1103425" y="1541468"/>
                <a:ext cx="948847" cy="383021"/>
              </a:xfrm>
              <a:custGeom>
                <a:avLst/>
                <a:gdLst>
                  <a:gd name="T0" fmla="*/ 0 w 163"/>
                  <a:gd name="T1" fmla="*/ 0 h 66"/>
                  <a:gd name="T2" fmla="*/ 163 w 163"/>
                  <a:gd name="T3" fmla="*/ 39 h 66"/>
                  <a:gd name="T4" fmla="*/ 153 w 163"/>
                  <a:gd name="T5" fmla="*/ 66 h 66"/>
                  <a:gd name="T6" fmla="*/ 0 w 163"/>
                  <a:gd name="T7" fmla="*/ 8 h 66"/>
                  <a:gd name="T8" fmla="*/ 0 w 163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66">
                    <a:moveTo>
                      <a:pt x="0" y="0"/>
                    </a:moveTo>
                    <a:cubicBezTo>
                      <a:pt x="0" y="0"/>
                      <a:pt x="79" y="53"/>
                      <a:pt x="163" y="39"/>
                    </a:cubicBezTo>
                    <a:cubicBezTo>
                      <a:pt x="163" y="39"/>
                      <a:pt x="163" y="50"/>
                      <a:pt x="153" y="66"/>
                    </a:cubicBezTo>
                    <a:cubicBezTo>
                      <a:pt x="153" y="66"/>
                      <a:pt x="32" y="63"/>
                      <a:pt x="0" y="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C4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8" name="Freeform 321"/>
              <p:cNvSpPr>
                <a:spLocks/>
              </p:cNvSpPr>
              <p:nvPr/>
            </p:nvSpPr>
            <p:spPr bwMode="auto">
              <a:xfrm rot="16200000">
                <a:off x="1278613" y="1577377"/>
                <a:ext cx="872679" cy="400431"/>
              </a:xfrm>
              <a:custGeom>
                <a:avLst/>
                <a:gdLst>
                  <a:gd name="T0" fmla="*/ 150 w 150"/>
                  <a:gd name="T1" fmla="*/ 50 h 69"/>
                  <a:gd name="T2" fmla="*/ 0 w 150"/>
                  <a:gd name="T3" fmla="*/ 0 h 69"/>
                  <a:gd name="T4" fmla="*/ 5 w 150"/>
                  <a:gd name="T5" fmla="*/ 22 h 69"/>
                  <a:gd name="T6" fmla="*/ 141 w 150"/>
                  <a:gd name="T7" fmla="*/ 58 h 69"/>
                  <a:gd name="T8" fmla="*/ 150 w 150"/>
                  <a:gd name="T9" fmla="*/ 5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69">
                    <a:moveTo>
                      <a:pt x="150" y="50"/>
                    </a:moveTo>
                    <a:cubicBezTo>
                      <a:pt x="150" y="50"/>
                      <a:pt x="35" y="44"/>
                      <a:pt x="0" y="0"/>
                    </a:cubicBezTo>
                    <a:cubicBezTo>
                      <a:pt x="0" y="0"/>
                      <a:pt x="2" y="16"/>
                      <a:pt x="5" y="22"/>
                    </a:cubicBezTo>
                    <a:cubicBezTo>
                      <a:pt x="5" y="22"/>
                      <a:pt x="72" y="69"/>
                      <a:pt x="141" y="58"/>
                    </a:cubicBezTo>
                    <a:cubicBezTo>
                      <a:pt x="141" y="58"/>
                      <a:pt x="146" y="56"/>
                      <a:pt x="150" y="50"/>
                    </a:cubicBezTo>
                    <a:close/>
                  </a:path>
                </a:pathLst>
              </a:custGeom>
              <a:solidFill>
                <a:srgbClr val="EFC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39" name="Freeform 322"/>
              <p:cNvSpPr>
                <a:spLocks/>
              </p:cNvSpPr>
              <p:nvPr/>
            </p:nvSpPr>
            <p:spPr bwMode="auto">
              <a:xfrm rot="16200000">
                <a:off x="1494062" y="1616549"/>
                <a:ext cx="737751" cy="361258"/>
              </a:xfrm>
              <a:custGeom>
                <a:avLst/>
                <a:gdLst>
                  <a:gd name="T0" fmla="*/ 0 w 127"/>
                  <a:gd name="T1" fmla="*/ 0 h 62"/>
                  <a:gd name="T2" fmla="*/ 127 w 127"/>
                  <a:gd name="T3" fmla="*/ 35 h 62"/>
                  <a:gd name="T4" fmla="*/ 0 w 127"/>
                  <a:gd name="T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" h="62">
                    <a:moveTo>
                      <a:pt x="0" y="0"/>
                    </a:moveTo>
                    <a:cubicBezTo>
                      <a:pt x="0" y="0"/>
                      <a:pt x="62" y="46"/>
                      <a:pt x="127" y="35"/>
                    </a:cubicBezTo>
                    <a:cubicBezTo>
                      <a:pt x="127" y="35"/>
                      <a:pt x="50" y="62"/>
                      <a:pt x="0" y="0"/>
                    </a:cubicBezTo>
                    <a:close/>
                  </a:path>
                </a:pathLst>
              </a:custGeom>
              <a:solidFill>
                <a:srgbClr val="EFD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0" name="Freeform 323"/>
              <p:cNvSpPr>
                <a:spLocks/>
              </p:cNvSpPr>
              <p:nvPr/>
            </p:nvSpPr>
            <p:spPr bwMode="auto">
              <a:xfrm rot="16200000">
                <a:off x="1615933" y="1647017"/>
                <a:ext cx="639819" cy="319910"/>
              </a:xfrm>
              <a:custGeom>
                <a:avLst/>
                <a:gdLst>
                  <a:gd name="T0" fmla="*/ 0 w 110"/>
                  <a:gd name="T1" fmla="*/ 0 h 55"/>
                  <a:gd name="T2" fmla="*/ 110 w 110"/>
                  <a:gd name="T3" fmla="*/ 26 h 55"/>
                  <a:gd name="T4" fmla="*/ 0 w 110"/>
                  <a:gd name="T5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0" h="55">
                    <a:moveTo>
                      <a:pt x="0" y="0"/>
                    </a:moveTo>
                    <a:cubicBezTo>
                      <a:pt x="0" y="0"/>
                      <a:pt x="46" y="41"/>
                      <a:pt x="110" y="26"/>
                    </a:cubicBezTo>
                    <a:cubicBezTo>
                      <a:pt x="110" y="26"/>
                      <a:pt x="46" y="55"/>
                      <a:pt x="0" y="0"/>
                    </a:cubicBezTo>
                    <a:close/>
                  </a:path>
                </a:pathLst>
              </a:custGeom>
              <a:solidFill>
                <a:srgbClr val="EFE3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1" name="Freeform 324"/>
              <p:cNvSpPr>
                <a:spLocks/>
              </p:cNvSpPr>
              <p:nvPr/>
            </p:nvSpPr>
            <p:spPr bwMode="auto">
              <a:xfrm rot="16200000">
                <a:off x="850979" y="1463123"/>
                <a:ext cx="685521" cy="289442"/>
              </a:xfrm>
              <a:custGeom>
                <a:avLst/>
                <a:gdLst>
                  <a:gd name="T0" fmla="*/ 0 w 118"/>
                  <a:gd name="T1" fmla="*/ 4 h 50"/>
                  <a:gd name="T2" fmla="*/ 118 w 118"/>
                  <a:gd name="T3" fmla="*/ 47 h 50"/>
                  <a:gd name="T4" fmla="*/ 112 w 118"/>
                  <a:gd name="T5" fmla="*/ 33 h 50"/>
                  <a:gd name="T6" fmla="*/ 6 w 118"/>
                  <a:gd name="T7" fmla="*/ 0 h 50"/>
                  <a:gd name="T8" fmla="*/ 0 w 118"/>
                  <a:gd name="T9" fmla="*/ 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50">
                    <a:moveTo>
                      <a:pt x="0" y="4"/>
                    </a:moveTo>
                    <a:cubicBezTo>
                      <a:pt x="0" y="4"/>
                      <a:pt x="57" y="50"/>
                      <a:pt x="118" y="47"/>
                    </a:cubicBezTo>
                    <a:cubicBezTo>
                      <a:pt x="118" y="47"/>
                      <a:pt x="117" y="39"/>
                      <a:pt x="112" y="33"/>
                    </a:cubicBezTo>
                    <a:cubicBezTo>
                      <a:pt x="112" y="33"/>
                      <a:pt x="15" y="18"/>
                      <a:pt x="6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0BB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2" name="Freeform 325"/>
              <p:cNvSpPr>
                <a:spLocks/>
              </p:cNvSpPr>
              <p:nvPr/>
            </p:nvSpPr>
            <p:spPr bwMode="auto">
              <a:xfrm rot="16200000">
                <a:off x="806366" y="1459859"/>
                <a:ext cx="531006" cy="267679"/>
              </a:xfrm>
              <a:custGeom>
                <a:avLst/>
                <a:gdLst>
                  <a:gd name="T0" fmla="*/ 0 w 91"/>
                  <a:gd name="T1" fmla="*/ 16 h 46"/>
                  <a:gd name="T2" fmla="*/ 91 w 91"/>
                  <a:gd name="T3" fmla="*/ 45 h 46"/>
                  <a:gd name="T4" fmla="*/ 0 w 91"/>
                  <a:gd name="T5" fmla="*/ 1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1" h="46">
                    <a:moveTo>
                      <a:pt x="0" y="16"/>
                    </a:moveTo>
                    <a:cubicBezTo>
                      <a:pt x="0" y="16"/>
                      <a:pt x="62" y="46"/>
                      <a:pt x="91" y="45"/>
                    </a:cubicBezTo>
                    <a:cubicBezTo>
                      <a:pt x="91" y="45"/>
                      <a:pt x="61" y="0"/>
                      <a:pt x="0" y="16"/>
                    </a:cubicBezTo>
                    <a:close/>
                  </a:path>
                </a:pathLst>
              </a:custGeom>
              <a:solidFill>
                <a:srgbClr val="E6A9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3" name="Freeform 386"/>
              <p:cNvSpPr>
                <a:spLocks/>
              </p:cNvSpPr>
              <p:nvPr/>
            </p:nvSpPr>
            <p:spPr bwMode="auto">
              <a:xfrm rot="16200000">
                <a:off x="495161" y="800453"/>
                <a:ext cx="152338" cy="150162"/>
              </a:xfrm>
              <a:custGeom>
                <a:avLst/>
                <a:gdLst>
                  <a:gd name="T0" fmla="*/ 0 w 70"/>
                  <a:gd name="T1" fmla="*/ 32 h 69"/>
                  <a:gd name="T2" fmla="*/ 24 w 70"/>
                  <a:gd name="T3" fmla="*/ 24 h 69"/>
                  <a:gd name="T4" fmla="*/ 30 w 70"/>
                  <a:gd name="T5" fmla="*/ 0 h 69"/>
                  <a:gd name="T6" fmla="*/ 46 w 70"/>
                  <a:gd name="T7" fmla="*/ 19 h 69"/>
                  <a:gd name="T8" fmla="*/ 70 w 70"/>
                  <a:gd name="T9" fmla="*/ 19 h 69"/>
                  <a:gd name="T10" fmla="*/ 56 w 70"/>
                  <a:gd name="T11" fmla="*/ 37 h 69"/>
                  <a:gd name="T12" fmla="*/ 64 w 70"/>
                  <a:gd name="T13" fmla="*/ 61 h 69"/>
                  <a:gd name="T14" fmla="*/ 40 w 70"/>
                  <a:gd name="T15" fmla="*/ 53 h 69"/>
                  <a:gd name="T16" fmla="*/ 22 w 70"/>
                  <a:gd name="T17" fmla="*/ 69 h 69"/>
                  <a:gd name="T18" fmla="*/ 22 w 70"/>
                  <a:gd name="T19" fmla="*/ 45 h 69"/>
                  <a:gd name="T20" fmla="*/ 0 w 70"/>
                  <a:gd name="T21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0" h="69">
                    <a:moveTo>
                      <a:pt x="0" y="32"/>
                    </a:moveTo>
                    <a:lnTo>
                      <a:pt x="24" y="24"/>
                    </a:lnTo>
                    <a:lnTo>
                      <a:pt x="30" y="0"/>
                    </a:lnTo>
                    <a:lnTo>
                      <a:pt x="46" y="19"/>
                    </a:lnTo>
                    <a:lnTo>
                      <a:pt x="70" y="19"/>
                    </a:lnTo>
                    <a:lnTo>
                      <a:pt x="56" y="37"/>
                    </a:lnTo>
                    <a:lnTo>
                      <a:pt x="64" y="61"/>
                    </a:lnTo>
                    <a:lnTo>
                      <a:pt x="40" y="53"/>
                    </a:lnTo>
                    <a:lnTo>
                      <a:pt x="22" y="69"/>
                    </a:lnTo>
                    <a:lnTo>
                      <a:pt x="22" y="45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93FF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4" name="Freeform 417"/>
              <p:cNvSpPr>
                <a:spLocks/>
              </p:cNvSpPr>
              <p:nvPr/>
            </p:nvSpPr>
            <p:spPr bwMode="auto">
              <a:xfrm rot="16200000">
                <a:off x="1428775" y="756928"/>
                <a:ext cx="128399" cy="121870"/>
              </a:xfrm>
              <a:custGeom>
                <a:avLst/>
                <a:gdLst>
                  <a:gd name="T0" fmla="*/ 59 w 59"/>
                  <a:gd name="T1" fmla="*/ 38 h 56"/>
                  <a:gd name="T2" fmla="*/ 38 w 59"/>
                  <a:gd name="T3" fmla="*/ 38 h 56"/>
                  <a:gd name="T4" fmla="*/ 27 w 59"/>
                  <a:gd name="T5" fmla="*/ 56 h 56"/>
                  <a:gd name="T6" fmla="*/ 22 w 59"/>
                  <a:gd name="T7" fmla="*/ 38 h 56"/>
                  <a:gd name="T8" fmla="*/ 0 w 59"/>
                  <a:gd name="T9" fmla="*/ 32 h 56"/>
                  <a:gd name="T10" fmla="*/ 16 w 59"/>
                  <a:gd name="T11" fmla="*/ 19 h 56"/>
                  <a:gd name="T12" fmla="*/ 14 w 59"/>
                  <a:gd name="T13" fmla="*/ 0 h 56"/>
                  <a:gd name="T14" fmla="*/ 32 w 59"/>
                  <a:gd name="T15" fmla="*/ 11 h 56"/>
                  <a:gd name="T16" fmla="*/ 51 w 59"/>
                  <a:gd name="T17" fmla="*/ 3 h 56"/>
                  <a:gd name="T18" fmla="*/ 46 w 59"/>
                  <a:gd name="T19" fmla="*/ 22 h 56"/>
                  <a:gd name="T20" fmla="*/ 59 w 59"/>
                  <a:gd name="T21" fmla="*/ 3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8"/>
                    </a:moveTo>
                    <a:lnTo>
                      <a:pt x="38" y="38"/>
                    </a:lnTo>
                    <a:lnTo>
                      <a:pt x="27" y="56"/>
                    </a:lnTo>
                    <a:lnTo>
                      <a:pt x="22" y="38"/>
                    </a:lnTo>
                    <a:lnTo>
                      <a:pt x="0" y="32"/>
                    </a:lnTo>
                    <a:lnTo>
                      <a:pt x="16" y="19"/>
                    </a:lnTo>
                    <a:lnTo>
                      <a:pt x="14" y="0"/>
                    </a:lnTo>
                    <a:lnTo>
                      <a:pt x="32" y="11"/>
                    </a:lnTo>
                    <a:lnTo>
                      <a:pt x="51" y="3"/>
                    </a:lnTo>
                    <a:lnTo>
                      <a:pt x="46" y="22"/>
                    </a:lnTo>
                    <a:lnTo>
                      <a:pt x="59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5" name="Freeform 422"/>
              <p:cNvSpPr>
                <a:spLocks/>
              </p:cNvSpPr>
              <p:nvPr/>
            </p:nvSpPr>
            <p:spPr bwMode="auto">
              <a:xfrm rot="16200000">
                <a:off x="395053" y="1716657"/>
                <a:ext cx="128399" cy="121870"/>
              </a:xfrm>
              <a:custGeom>
                <a:avLst/>
                <a:gdLst>
                  <a:gd name="T0" fmla="*/ 59 w 59"/>
                  <a:gd name="T1" fmla="*/ 37 h 56"/>
                  <a:gd name="T2" fmla="*/ 38 w 59"/>
                  <a:gd name="T3" fmla="*/ 37 h 56"/>
                  <a:gd name="T4" fmla="*/ 27 w 59"/>
                  <a:gd name="T5" fmla="*/ 56 h 56"/>
                  <a:gd name="T6" fmla="*/ 22 w 59"/>
                  <a:gd name="T7" fmla="*/ 37 h 56"/>
                  <a:gd name="T8" fmla="*/ 0 w 59"/>
                  <a:gd name="T9" fmla="*/ 32 h 56"/>
                  <a:gd name="T10" fmla="*/ 16 w 59"/>
                  <a:gd name="T11" fmla="*/ 18 h 56"/>
                  <a:gd name="T12" fmla="*/ 14 w 59"/>
                  <a:gd name="T13" fmla="*/ 0 h 56"/>
                  <a:gd name="T14" fmla="*/ 32 w 59"/>
                  <a:gd name="T15" fmla="*/ 10 h 56"/>
                  <a:gd name="T16" fmla="*/ 51 w 59"/>
                  <a:gd name="T17" fmla="*/ 2 h 56"/>
                  <a:gd name="T18" fmla="*/ 46 w 59"/>
                  <a:gd name="T19" fmla="*/ 21 h 56"/>
                  <a:gd name="T20" fmla="*/ 59 w 59"/>
                  <a:gd name="T21" fmla="*/ 3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56">
                    <a:moveTo>
                      <a:pt x="59" y="37"/>
                    </a:moveTo>
                    <a:lnTo>
                      <a:pt x="38" y="37"/>
                    </a:lnTo>
                    <a:lnTo>
                      <a:pt x="27" y="56"/>
                    </a:lnTo>
                    <a:lnTo>
                      <a:pt x="22" y="37"/>
                    </a:lnTo>
                    <a:lnTo>
                      <a:pt x="0" y="32"/>
                    </a:lnTo>
                    <a:lnTo>
                      <a:pt x="16" y="18"/>
                    </a:lnTo>
                    <a:lnTo>
                      <a:pt x="14" y="0"/>
                    </a:lnTo>
                    <a:lnTo>
                      <a:pt x="32" y="10"/>
                    </a:lnTo>
                    <a:lnTo>
                      <a:pt x="51" y="2"/>
                    </a:lnTo>
                    <a:lnTo>
                      <a:pt x="46" y="21"/>
                    </a:lnTo>
                    <a:lnTo>
                      <a:pt x="59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6" name="Freeform 569"/>
              <p:cNvSpPr>
                <a:spLocks/>
              </p:cNvSpPr>
              <p:nvPr/>
            </p:nvSpPr>
            <p:spPr bwMode="auto">
              <a:xfrm rot="16200000">
                <a:off x="1970663" y="78522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7" name="Freeform 572"/>
              <p:cNvSpPr>
                <a:spLocks/>
              </p:cNvSpPr>
              <p:nvPr/>
            </p:nvSpPr>
            <p:spPr bwMode="auto">
              <a:xfrm rot="16200000">
                <a:off x="1092544" y="734078"/>
                <a:ext cx="28292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8" name="Freeform 573"/>
              <p:cNvSpPr>
                <a:spLocks/>
              </p:cNvSpPr>
              <p:nvPr/>
            </p:nvSpPr>
            <p:spPr bwMode="auto">
              <a:xfrm rot="16200000">
                <a:off x="594182" y="451164"/>
                <a:ext cx="41350" cy="28292"/>
              </a:xfrm>
              <a:custGeom>
                <a:avLst/>
                <a:gdLst>
                  <a:gd name="T0" fmla="*/ 4 w 7"/>
                  <a:gd name="T1" fmla="*/ 5 h 5"/>
                  <a:gd name="T2" fmla="*/ 4 w 7"/>
                  <a:gd name="T3" fmla="*/ 0 h 5"/>
                  <a:gd name="T4" fmla="*/ 4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4" y="5"/>
                    </a:moveTo>
                    <a:cubicBezTo>
                      <a:pt x="7" y="5"/>
                      <a:pt x="7" y="0"/>
                      <a:pt x="4" y="0"/>
                    </a:cubicBezTo>
                    <a:cubicBezTo>
                      <a:pt x="0" y="0"/>
                      <a:pt x="0" y="5"/>
                      <a:pt x="4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49" name="Freeform 574"/>
              <p:cNvSpPr>
                <a:spLocks/>
              </p:cNvSpPr>
              <p:nvPr/>
            </p:nvSpPr>
            <p:spPr bwMode="auto">
              <a:xfrm rot="16200000">
                <a:off x="438580" y="1172594"/>
                <a:ext cx="39173" cy="28292"/>
              </a:xfrm>
              <a:custGeom>
                <a:avLst/>
                <a:gdLst>
                  <a:gd name="T0" fmla="*/ 3 w 7"/>
                  <a:gd name="T1" fmla="*/ 5 h 5"/>
                  <a:gd name="T2" fmla="*/ 3 w 7"/>
                  <a:gd name="T3" fmla="*/ 0 h 5"/>
                  <a:gd name="T4" fmla="*/ 3 w 7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3" y="5"/>
                    </a:moveTo>
                    <a:cubicBezTo>
                      <a:pt x="7" y="5"/>
                      <a:pt x="7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0" name="Freeform 575"/>
              <p:cNvSpPr>
                <a:spLocks/>
              </p:cNvSpPr>
              <p:nvPr/>
            </p:nvSpPr>
            <p:spPr bwMode="auto">
              <a:xfrm rot="16200000">
                <a:off x="743256" y="1768888"/>
                <a:ext cx="30468" cy="45702"/>
              </a:xfrm>
              <a:custGeom>
                <a:avLst/>
                <a:gdLst>
                  <a:gd name="T0" fmla="*/ 5 w 5"/>
                  <a:gd name="T1" fmla="*/ 5 h 8"/>
                  <a:gd name="T2" fmla="*/ 5 w 5"/>
                  <a:gd name="T3" fmla="*/ 3 h 8"/>
                  <a:gd name="T4" fmla="*/ 0 w 5"/>
                  <a:gd name="T5" fmla="*/ 3 h 8"/>
                  <a:gd name="T6" fmla="*/ 0 w 5"/>
                  <a:gd name="T7" fmla="*/ 5 h 8"/>
                  <a:gd name="T8" fmla="*/ 5 w 5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8">
                    <a:moveTo>
                      <a:pt x="5" y="5"/>
                    </a:moveTo>
                    <a:cubicBezTo>
                      <a:pt x="5" y="4"/>
                      <a:pt x="5" y="4"/>
                      <a:pt x="5" y="3"/>
                    </a:cubicBezTo>
                    <a:cubicBezTo>
                      <a:pt x="5" y="0"/>
                      <a:pt x="0" y="0"/>
                      <a:pt x="0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8"/>
                      <a:pt x="5" y="8"/>
                      <a:pt x="5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  <p:sp>
            <p:nvSpPr>
              <p:cNvPr id="651" name="Freeform 578"/>
              <p:cNvSpPr>
                <a:spLocks/>
              </p:cNvSpPr>
              <p:nvPr/>
            </p:nvSpPr>
            <p:spPr bwMode="auto">
              <a:xfrm rot="16200000">
                <a:off x="847715" y="1227000"/>
                <a:ext cx="34820" cy="28292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0 h 5"/>
                  <a:gd name="T4" fmla="*/ 3 w 6"/>
                  <a:gd name="T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cubicBezTo>
                      <a:pt x="6" y="5"/>
                      <a:pt x="6" y="0"/>
                      <a:pt x="3" y="0"/>
                    </a:cubicBezTo>
                    <a:cubicBezTo>
                      <a:pt x="0" y="0"/>
                      <a:pt x="0" y="5"/>
                      <a:pt x="3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cs typeface="+mn-cs"/>
                </a:endParaRPr>
              </a:p>
            </p:txBody>
          </p:sp>
        </p:grpSp>
        <p:sp>
          <p:nvSpPr>
            <p:cNvPr id="654" name="Freeform 327"/>
            <p:cNvSpPr>
              <a:spLocks/>
            </p:cNvSpPr>
            <p:nvPr/>
          </p:nvSpPr>
          <p:spPr bwMode="auto">
            <a:xfrm rot="3009157">
              <a:off x="6133827" y="2022922"/>
              <a:ext cx="145809" cy="145809"/>
            </a:xfrm>
            <a:custGeom>
              <a:avLst/>
              <a:gdLst>
                <a:gd name="T0" fmla="*/ 23 w 25"/>
                <a:gd name="T1" fmla="*/ 9 h 25"/>
                <a:gd name="T2" fmla="*/ 9 w 25"/>
                <a:gd name="T3" fmla="*/ 2 h 25"/>
                <a:gd name="T4" fmla="*/ 2 w 25"/>
                <a:gd name="T5" fmla="*/ 16 h 25"/>
                <a:gd name="T6" fmla="*/ 16 w 25"/>
                <a:gd name="T7" fmla="*/ 23 h 25"/>
                <a:gd name="T8" fmla="*/ 23 w 25"/>
                <a:gd name="T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3" y="9"/>
                  </a:move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0"/>
                    <a:pt x="2" y="16"/>
                  </a:cubicBezTo>
                  <a:cubicBezTo>
                    <a:pt x="4" y="22"/>
                    <a:pt x="10" y="25"/>
                    <a:pt x="16" y="23"/>
                  </a:cubicBezTo>
                  <a:cubicBezTo>
                    <a:pt x="22" y="22"/>
                    <a:pt x="25" y="15"/>
                    <a:pt x="23" y="9"/>
                  </a:cubicBezTo>
                  <a:close/>
                </a:path>
              </a:pathLst>
            </a:custGeom>
            <a:solidFill>
              <a:srgbClr val="D65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1" name="Freeform 368"/>
            <p:cNvSpPr>
              <a:spLocks/>
            </p:cNvSpPr>
            <p:nvPr/>
          </p:nvSpPr>
          <p:spPr bwMode="auto">
            <a:xfrm rot="3009157">
              <a:off x="9257791" y="1087683"/>
              <a:ext cx="367787" cy="295971"/>
            </a:xfrm>
            <a:custGeom>
              <a:avLst/>
              <a:gdLst>
                <a:gd name="T0" fmla="*/ 4 w 63"/>
                <a:gd name="T1" fmla="*/ 17 h 51"/>
                <a:gd name="T2" fmla="*/ 44 w 63"/>
                <a:gd name="T3" fmla="*/ 25 h 51"/>
                <a:gd name="T4" fmla="*/ 4 w 63"/>
                <a:gd name="T5" fmla="*/ 1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51">
                  <a:moveTo>
                    <a:pt x="4" y="17"/>
                  </a:moveTo>
                  <a:cubicBezTo>
                    <a:pt x="23" y="28"/>
                    <a:pt x="63" y="51"/>
                    <a:pt x="44" y="25"/>
                  </a:cubicBezTo>
                  <a:cubicBezTo>
                    <a:pt x="25" y="0"/>
                    <a:pt x="0" y="15"/>
                    <a:pt x="4" y="17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2" name="Freeform 369"/>
            <p:cNvSpPr>
              <a:spLocks/>
            </p:cNvSpPr>
            <p:nvPr/>
          </p:nvSpPr>
          <p:spPr bwMode="auto">
            <a:xfrm rot="3009157">
              <a:off x="9470639" y="1170988"/>
              <a:ext cx="121870" cy="208921"/>
            </a:xfrm>
            <a:custGeom>
              <a:avLst/>
              <a:gdLst>
                <a:gd name="T0" fmla="*/ 5 w 21"/>
                <a:gd name="T1" fmla="*/ 4 h 36"/>
                <a:gd name="T2" fmla="*/ 17 w 21"/>
                <a:gd name="T3" fmla="*/ 18 h 36"/>
                <a:gd name="T4" fmla="*/ 5 w 21"/>
                <a:gd name="T5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6">
                  <a:moveTo>
                    <a:pt x="5" y="4"/>
                  </a:moveTo>
                  <a:cubicBezTo>
                    <a:pt x="0" y="11"/>
                    <a:pt x="13" y="36"/>
                    <a:pt x="17" y="18"/>
                  </a:cubicBezTo>
                  <a:cubicBezTo>
                    <a:pt x="21" y="0"/>
                    <a:pt x="8" y="1"/>
                    <a:pt x="5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3" name="Freeform 372"/>
            <p:cNvSpPr>
              <a:spLocks/>
            </p:cNvSpPr>
            <p:nvPr/>
          </p:nvSpPr>
          <p:spPr bwMode="auto">
            <a:xfrm rot="3009157">
              <a:off x="9242983" y="879626"/>
              <a:ext cx="150162" cy="215449"/>
            </a:xfrm>
            <a:custGeom>
              <a:avLst/>
              <a:gdLst>
                <a:gd name="T0" fmla="*/ 18 w 26"/>
                <a:gd name="T1" fmla="*/ 4 h 37"/>
                <a:gd name="T2" fmla="*/ 15 w 26"/>
                <a:gd name="T3" fmla="*/ 26 h 37"/>
                <a:gd name="T4" fmla="*/ 18 w 26"/>
                <a:gd name="T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7">
                  <a:moveTo>
                    <a:pt x="18" y="4"/>
                  </a:moveTo>
                  <a:cubicBezTo>
                    <a:pt x="0" y="12"/>
                    <a:pt x="4" y="37"/>
                    <a:pt x="15" y="26"/>
                  </a:cubicBezTo>
                  <a:cubicBezTo>
                    <a:pt x="25" y="14"/>
                    <a:pt x="26" y="0"/>
                    <a:pt x="18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4" name="Freeform 373"/>
            <p:cNvSpPr>
              <a:spLocks/>
            </p:cNvSpPr>
            <p:nvPr/>
          </p:nvSpPr>
          <p:spPr bwMode="auto">
            <a:xfrm rot="3009157">
              <a:off x="9216161" y="1085088"/>
              <a:ext cx="261151" cy="110989"/>
            </a:xfrm>
            <a:custGeom>
              <a:avLst/>
              <a:gdLst>
                <a:gd name="T0" fmla="*/ 45 w 45"/>
                <a:gd name="T1" fmla="*/ 19 h 19"/>
                <a:gd name="T2" fmla="*/ 7 w 45"/>
                <a:gd name="T3" fmla="*/ 10 h 19"/>
                <a:gd name="T4" fmla="*/ 45 w 4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9">
                  <a:moveTo>
                    <a:pt x="45" y="19"/>
                  </a:moveTo>
                  <a:cubicBezTo>
                    <a:pt x="32" y="17"/>
                    <a:pt x="0" y="0"/>
                    <a:pt x="7" y="10"/>
                  </a:cubicBezTo>
                  <a:cubicBezTo>
                    <a:pt x="15" y="19"/>
                    <a:pt x="45" y="19"/>
                    <a:pt x="45" y="19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5" name="Freeform 374"/>
            <p:cNvSpPr>
              <a:spLocks/>
            </p:cNvSpPr>
            <p:nvPr/>
          </p:nvSpPr>
          <p:spPr bwMode="auto">
            <a:xfrm rot="3009157">
              <a:off x="9491382" y="1342477"/>
              <a:ext cx="34820" cy="45701"/>
            </a:xfrm>
            <a:custGeom>
              <a:avLst/>
              <a:gdLst>
                <a:gd name="T0" fmla="*/ 6 w 6"/>
                <a:gd name="T1" fmla="*/ 4 h 8"/>
                <a:gd name="T2" fmla="*/ 5 w 6"/>
                <a:gd name="T3" fmla="*/ 3 h 8"/>
                <a:gd name="T4" fmla="*/ 0 w 6"/>
                <a:gd name="T5" fmla="*/ 4 h 8"/>
                <a:gd name="T6" fmla="*/ 1 w 6"/>
                <a:gd name="T7" fmla="*/ 5 h 8"/>
                <a:gd name="T8" fmla="*/ 6 w 6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5" y="0"/>
                    <a:pt x="0" y="1"/>
                    <a:pt x="0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8"/>
                    <a:pt x="6" y="7"/>
                    <a:pt x="6" y="4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6" name="Freeform 375"/>
            <p:cNvSpPr>
              <a:spLocks/>
            </p:cNvSpPr>
            <p:nvPr/>
          </p:nvSpPr>
          <p:spPr bwMode="auto">
            <a:xfrm rot="3009157">
              <a:off x="9463227" y="1036057"/>
              <a:ext cx="41349" cy="28291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5FA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7" name="Freeform 383"/>
            <p:cNvSpPr>
              <a:spLocks/>
            </p:cNvSpPr>
            <p:nvPr/>
          </p:nvSpPr>
          <p:spPr bwMode="auto">
            <a:xfrm rot="3009157">
              <a:off x="8221260" y="1524970"/>
              <a:ext cx="152338" cy="143633"/>
            </a:xfrm>
            <a:custGeom>
              <a:avLst/>
              <a:gdLst>
                <a:gd name="T0" fmla="*/ 16 w 70"/>
                <a:gd name="T1" fmla="*/ 0 h 66"/>
                <a:gd name="T2" fmla="*/ 38 w 70"/>
                <a:gd name="T3" fmla="*/ 13 h 66"/>
                <a:gd name="T4" fmla="*/ 59 w 70"/>
                <a:gd name="T5" fmla="*/ 2 h 66"/>
                <a:gd name="T6" fmla="*/ 54 w 70"/>
                <a:gd name="T7" fmla="*/ 26 h 66"/>
                <a:gd name="T8" fmla="*/ 70 w 70"/>
                <a:gd name="T9" fmla="*/ 45 h 66"/>
                <a:gd name="T10" fmla="*/ 46 w 70"/>
                <a:gd name="T11" fmla="*/ 45 h 66"/>
                <a:gd name="T12" fmla="*/ 35 w 70"/>
                <a:gd name="T13" fmla="*/ 66 h 66"/>
                <a:gd name="T14" fmla="*/ 24 w 70"/>
                <a:gd name="T15" fmla="*/ 45 h 66"/>
                <a:gd name="T16" fmla="*/ 0 w 70"/>
                <a:gd name="T17" fmla="*/ 40 h 66"/>
                <a:gd name="T18" fmla="*/ 19 w 70"/>
                <a:gd name="T19" fmla="*/ 24 h 66"/>
                <a:gd name="T20" fmla="*/ 16 w 70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66">
                  <a:moveTo>
                    <a:pt x="16" y="0"/>
                  </a:moveTo>
                  <a:lnTo>
                    <a:pt x="38" y="13"/>
                  </a:lnTo>
                  <a:lnTo>
                    <a:pt x="59" y="2"/>
                  </a:lnTo>
                  <a:lnTo>
                    <a:pt x="54" y="26"/>
                  </a:lnTo>
                  <a:lnTo>
                    <a:pt x="70" y="45"/>
                  </a:lnTo>
                  <a:lnTo>
                    <a:pt x="46" y="45"/>
                  </a:lnTo>
                  <a:lnTo>
                    <a:pt x="35" y="66"/>
                  </a:lnTo>
                  <a:lnTo>
                    <a:pt x="24" y="45"/>
                  </a:lnTo>
                  <a:lnTo>
                    <a:pt x="0" y="40"/>
                  </a:lnTo>
                  <a:lnTo>
                    <a:pt x="19" y="2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8" name="Freeform 384"/>
            <p:cNvSpPr>
              <a:spLocks/>
            </p:cNvSpPr>
            <p:nvPr/>
          </p:nvSpPr>
          <p:spPr bwMode="auto">
            <a:xfrm rot="3009157">
              <a:off x="7813205" y="287761"/>
              <a:ext cx="158867" cy="150162"/>
            </a:xfrm>
            <a:custGeom>
              <a:avLst/>
              <a:gdLst>
                <a:gd name="T0" fmla="*/ 16 w 73"/>
                <a:gd name="T1" fmla="*/ 0 h 69"/>
                <a:gd name="T2" fmla="*/ 38 w 73"/>
                <a:gd name="T3" fmla="*/ 13 h 69"/>
                <a:gd name="T4" fmla="*/ 62 w 73"/>
                <a:gd name="T5" fmla="*/ 3 h 69"/>
                <a:gd name="T6" fmla="*/ 54 w 73"/>
                <a:gd name="T7" fmla="*/ 27 h 69"/>
                <a:gd name="T8" fmla="*/ 73 w 73"/>
                <a:gd name="T9" fmla="*/ 45 h 69"/>
                <a:gd name="T10" fmla="*/ 46 w 73"/>
                <a:gd name="T11" fmla="*/ 48 h 69"/>
                <a:gd name="T12" fmla="*/ 35 w 73"/>
                <a:gd name="T13" fmla="*/ 69 h 69"/>
                <a:gd name="T14" fmla="*/ 24 w 73"/>
                <a:gd name="T15" fmla="*/ 45 h 69"/>
                <a:gd name="T16" fmla="*/ 0 w 73"/>
                <a:gd name="T17" fmla="*/ 43 h 69"/>
                <a:gd name="T18" fmla="*/ 19 w 73"/>
                <a:gd name="T19" fmla="*/ 27 h 69"/>
                <a:gd name="T20" fmla="*/ 16 w 73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69">
                  <a:moveTo>
                    <a:pt x="16" y="0"/>
                  </a:moveTo>
                  <a:lnTo>
                    <a:pt x="38" y="13"/>
                  </a:lnTo>
                  <a:lnTo>
                    <a:pt x="62" y="3"/>
                  </a:lnTo>
                  <a:lnTo>
                    <a:pt x="54" y="27"/>
                  </a:lnTo>
                  <a:lnTo>
                    <a:pt x="73" y="45"/>
                  </a:lnTo>
                  <a:lnTo>
                    <a:pt x="46" y="48"/>
                  </a:lnTo>
                  <a:lnTo>
                    <a:pt x="35" y="69"/>
                  </a:lnTo>
                  <a:lnTo>
                    <a:pt x="24" y="45"/>
                  </a:lnTo>
                  <a:lnTo>
                    <a:pt x="0" y="43"/>
                  </a:lnTo>
                  <a:lnTo>
                    <a:pt x="19" y="2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69" name="Freeform 397"/>
            <p:cNvSpPr>
              <a:spLocks/>
            </p:cNvSpPr>
            <p:nvPr/>
          </p:nvSpPr>
          <p:spPr bwMode="auto">
            <a:xfrm rot="3009157">
              <a:off x="8376179" y="27784"/>
              <a:ext cx="250269" cy="243741"/>
            </a:xfrm>
            <a:custGeom>
              <a:avLst/>
              <a:gdLst>
                <a:gd name="T0" fmla="*/ 19 w 115"/>
                <a:gd name="T1" fmla="*/ 2 h 112"/>
                <a:gd name="T2" fmla="*/ 56 w 115"/>
                <a:gd name="T3" fmla="*/ 21 h 112"/>
                <a:gd name="T4" fmla="*/ 91 w 115"/>
                <a:gd name="T5" fmla="*/ 0 h 112"/>
                <a:gd name="T6" fmla="*/ 86 w 115"/>
                <a:gd name="T7" fmla="*/ 40 h 112"/>
                <a:gd name="T8" fmla="*/ 115 w 115"/>
                <a:gd name="T9" fmla="*/ 69 h 112"/>
                <a:gd name="T10" fmla="*/ 75 w 115"/>
                <a:gd name="T11" fmla="*/ 75 h 112"/>
                <a:gd name="T12" fmla="*/ 59 w 115"/>
                <a:gd name="T13" fmla="*/ 112 h 112"/>
                <a:gd name="T14" fmla="*/ 40 w 115"/>
                <a:gd name="T15" fmla="*/ 77 h 112"/>
                <a:gd name="T16" fmla="*/ 0 w 115"/>
                <a:gd name="T17" fmla="*/ 72 h 112"/>
                <a:gd name="T18" fmla="*/ 27 w 115"/>
                <a:gd name="T19" fmla="*/ 43 h 112"/>
                <a:gd name="T20" fmla="*/ 19 w 115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12">
                  <a:moveTo>
                    <a:pt x="19" y="2"/>
                  </a:moveTo>
                  <a:lnTo>
                    <a:pt x="56" y="21"/>
                  </a:lnTo>
                  <a:lnTo>
                    <a:pt x="91" y="0"/>
                  </a:lnTo>
                  <a:lnTo>
                    <a:pt x="86" y="40"/>
                  </a:lnTo>
                  <a:lnTo>
                    <a:pt x="115" y="69"/>
                  </a:lnTo>
                  <a:lnTo>
                    <a:pt x="75" y="75"/>
                  </a:lnTo>
                  <a:lnTo>
                    <a:pt x="59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7" y="43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0" name="Freeform 398"/>
            <p:cNvSpPr>
              <a:spLocks/>
            </p:cNvSpPr>
            <p:nvPr/>
          </p:nvSpPr>
          <p:spPr bwMode="auto">
            <a:xfrm rot="3009157">
              <a:off x="6747540" y="1889736"/>
              <a:ext cx="254622" cy="243741"/>
            </a:xfrm>
            <a:custGeom>
              <a:avLst/>
              <a:gdLst>
                <a:gd name="T0" fmla="*/ 21 w 117"/>
                <a:gd name="T1" fmla="*/ 2 h 112"/>
                <a:gd name="T2" fmla="*/ 56 w 117"/>
                <a:gd name="T3" fmla="*/ 21 h 112"/>
                <a:gd name="T4" fmla="*/ 93 w 117"/>
                <a:gd name="T5" fmla="*/ 0 h 112"/>
                <a:gd name="T6" fmla="*/ 88 w 117"/>
                <a:gd name="T7" fmla="*/ 43 h 112"/>
                <a:gd name="T8" fmla="*/ 117 w 117"/>
                <a:gd name="T9" fmla="*/ 69 h 112"/>
                <a:gd name="T10" fmla="*/ 77 w 117"/>
                <a:gd name="T11" fmla="*/ 77 h 112"/>
                <a:gd name="T12" fmla="*/ 58 w 117"/>
                <a:gd name="T13" fmla="*/ 112 h 112"/>
                <a:gd name="T14" fmla="*/ 40 w 117"/>
                <a:gd name="T15" fmla="*/ 77 h 112"/>
                <a:gd name="T16" fmla="*/ 0 w 117"/>
                <a:gd name="T17" fmla="*/ 72 h 112"/>
                <a:gd name="T18" fmla="*/ 29 w 117"/>
                <a:gd name="T19" fmla="*/ 43 h 112"/>
                <a:gd name="T20" fmla="*/ 21 w 117"/>
                <a:gd name="T21" fmla="*/ 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" h="112">
                  <a:moveTo>
                    <a:pt x="21" y="2"/>
                  </a:moveTo>
                  <a:lnTo>
                    <a:pt x="56" y="21"/>
                  </a:lnTo>
                  <a:lnTo>
                    <a:pt x="93" y="0"/>
                  </a:lnTo>
                  <a:lnTo>
                    <a:pt x="88" y="43"/>
                  </a:lnTo>
                  <a:lnTo>
                    <a:pt x="117" y="69"/>
                  </a:lnTo>
                  <a:lnTo>
                    <a:pt x="77" y="77"/>
                  </a:lnTo>
                  <a:lnTo>
                    <a:pt x="58" y="112"/>
                  </a:lnTo>
                  <a:lnTo>
                    <a:pt x="40" y="77"/>
                  </a:lnTo>
                  <a:lnTo>
                    <a:pt x="0" y="72"/>
                  </a:lnTo>
                  <a:lnTo>
                    <a:pt x="29" y="43"/>
                  </a:lnTo>
                  <a:lnTo>
                    <a:pt x="21" y="2"/>
                  </a:lnTo>
                  <a:close/>
                </a:path>
              </a:pathLst>
            </a:custGeom>
            <a:solidFill>
              <a:srgbClr val="93F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1" name="Freeform 419"/>
            <p:cNvSpPr>
              <a:spLocks/>
            </p:cNvSpPr>
            <p:nvPr/>
          </p:nvSpPr>
          <p:spPr bwMode="auto">
            <a:xfrm rot="3009157">
              <a:off x="8794378" y="9126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40 h 59"/>
                <a:gd name="T8" fmla="*/ 0 w 59"/>
                <a:gd name="T9" fmla="*/ 35 h 59"/>
                <a:gd name="T10" fmla="*/ 16 w 59"/>
                <a:gd name="T11" fmla="*/ 21 h 59"/>
                <a:gd name="T12" fmla="*/ 13 w 59"/>
                <a:gd name="T13" fmla="*/ 0 h 59"/>
                <a:gd name="T14" fmla="*/ 32 w 59"/>
                <a:gd name="T15" fmla="*/ 11 h 59"/>
                <a:gd name="T16" fmla="*/ 51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40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3" y="0"/>
                  </a:lnTo>
                  <a:lnTo>
                    <a:pt x="32" y="11"/>
                  </a:lnTo>
                  <a:lnTo>
                    <a:pt x="51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2" name="Freeform 420"/>
            <p:cNvSpPr>
              <a:spLocks/>
            </p:cNvSpPr>
            <p:nvPr/>
          </p:nvSpPr>
          <p:spPr bwMode="auto">
            <a:xfrm rot="3009157">
              <a:off x="6760606" y="951720"/>
              <a:ext cx="128399" cy="128399"/>
            </a:xfrm>
            <a:custGeom>
              <a:avLst/>
              <a:gdLst>
                <a:gd name="T0" fmla="*/ 59 w 59"/>
                <a:gd name="T1" fmla="*/ 40 h 59"/>
                <a:gd name="T2" fmla="*/ 37 w 59"/>
                <a:gd name="T3" fmla="*/ 40 h 59"/>
                <a:gd name="T4" fmla="*/ 27 w 59"/>
                <a:gd name="T5" fmla="*/ 59 h 59"/>
                <a:gd name="T6" fmla="*/ 19 w 59"/>
                <a:gd name="T7" fmla="*/ 38 h 59"/>
                <a:gd name="T8" fmla="*/ 0 w 59"/>
                <a:gd name="T9" fmla="*/ 35 h 59"/>
                <a:gd name="T10" fmla="*/ 16 w 59"/>
                <a:gd name="T11" fmla="*/ 22 h 59"/>
                <a:gd name="T12" fmla="*/ 13 w 59"/>
                <a:gd name="T13" fmla="*/ 0 h 59"/>
                <a:gd name="T14" fmla="*/ 29 w 59"/>
                <a:gd name="T15" fmla="*/ 11 h 59"/>
                <a:gd name="T16" fmla="*/ 48 w 59"/>
                <a:gd name="T17" fmla="*/ 3 h 59"/>
                <a:gd name="T18" fmla="*/ 45 w 59"/>
                <a:gd name="T19" fmla="*/ 24 h 59"/>
                <a:gd name="T20" fmla="*/ 59 w 59"/>
                <a:gd name="T21" fmla="*/ 4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9">
                  <a:moveTo>
                    <a:pt x="59" y="40"/>
                  </a:moveTo>
                  <a:lnTo>
                    <a:pt x="37" y="40"/>
                  </a:lnTo>
                  <a:lnTo>
                    <a:pt x="27" y="59"/>
                  </a:lnTo>
                  <a:lnTo>
                    <a:pt x="19" y="38"/>
                  </a:lnTo>
                  <a:lnTo>
                    <a:pt x="0" y="35"/>
                  </a:lnTo>
                  <a:lnTo>
                    <a:pt x="16" y="22"/>
                  </a:lnTo>
                  <a:lnTo>
                    <a:pt x="13" y="0"/>
                  </a:lnTo>
                  <a:lnTo>
                    <a:pt x="29" y="11"/>
                  </a:lnTo>
                  <a:lnTo>
                    <a:pt x="48" y="3"/>
                  </a:lnTo>
                  <a:lnTo>
                    <a:pt x="45" y="24"/>
                  </a:lnTo>
                  <a:lnTo>
                    <a:pt x="5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3" name="Freeform 494"/>
            <p:cNvSpPr>
              <a:spLocks/>
            </p:cNvSpPr>
            <p:nvPr/>
          </p:nvSpPr>
          <p:spPr bwMode="auto">
            <a:xfrm rot="3009157">
              <a:off x="6931989" y="1035640"/>
              <a:ext cx="626762" cy="604999"/>
            </a:xfrm>
            <a:custGeom>
              <a:avLst/>
              <a:gdLst>
                <a:gd name="T0" fmla="*/ 25 w 108"/>
                <a:gd name="T1" fmla="*/ 104 h 104"/>
                <a:gd name="T2" fmla="*/ 61 w 108"/>
                <a:gd name="T3" fmla="*/ 0 h 104"/>
                <a:gd name="T4" fmla="*/ 25 w 10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104">
                  <a:moveTo>
                    <a:pt x="25" y="104"/>
                  </a:moveTo>
                  <a:cubicBezTo>
                    <a:pt x="25" y="104"/>
                    <a:pt x="0" y="8"/>
                    <a:pt x="61" y="0"/>
                  </a:cubicBezTo>
                  <a:cubicBezTo>
                    <a:pt x="61" y="0"/>
                    <a:pt x="108" y="32"/>
                    <a:pt x="25" y="104"/>
                  </a:cubicBezTo>
                  <a:close/>
                </a:path>
              </a:pathLst>
            </a:custGeom>
            <a:solidFill>
              <a:srgbClr val="FFD4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4" name="Freeform 495"/>
            <p:cNvSpPr>
              <a:spLocks/>
            </p:cNvSpPr>
            <p:nvPr/>
          </p:nvSpPr>
          <p:spPr bwMode="auto">
            <a:xfrm rot="3009157">
              <a:off x="7010246" y="1074492"/>
              <a:ext cx="498363" cy="489658"/>
            </a:xfrm>
            <a:custGeom>
              <a:avLst/>
              <a:gdLst>
                <a:gd name="T0" fmla="*/ 20 w 86"/>
                <a:gd name="T1" fmla="*/ 84 h 84"/>
                <a:gd name="T2" fmla="*/ 49 w 86"/>
                <a:gd name="T3" fmla="*/ 0 h 84"/>
                <a:gd name="T4" fmla="*/ 20 w 86"/>
                <a:gd name="T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84">
                  <a:moveTo>
                    <a:pt x="20" y="84"/>
                  </a:moveTo>
                  <a:cubicBezTo>
                    <a:pt x="20" y="84"/>
                    <a:pt x="0" y="6"/>
                    <a:pt x="49" y="0"/>
                  </a:cubicBezTo>
                  <a:cubicBezTo>
                    <a:pt x="49" y="0"/>
                    <a:pt x="86" y="26"/>
                    <a:pt x="20" y="84"/>
                  </a:cubicBezTo>
                  <a:close/>
                </a:path>
              </a:pathLst>
            </a:custGeom>
            <a:solidFill>
              <a:srgbClr val="FFE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5" name="Freeform 496"/>
            <p:cNvSpPr>
              <a:spLocks/>
            </p:cNvSpPr>
            <p:nvPr/>
          </p:nvSpPr>
          <p:spPr bwMode="auto">
            <a:xfrm rot="3009157">
              <a:off x="7334534" y="1104981"/>
              <a:ext cx="261151" cy="167572"/>
            </a:xfrm>
            <a:custGeom>
              <a:avLst/>
              <a:gdLst>
                <a:gd name="T0" fmla="*/ 107 w 120"/>
                <a:gd name="T1" fmla="*/ 77 h 77"/>
                <a:gd name="T2" fmla="*/ 0 w 120"/>
                <a:gd name="T3" fmla="*/ 40 h 77"/>
                <a:gd name="T4" fmla="*/ 13 w 120"/>
                <a:gd name="T5" fmla="*/ 0 h 77"/>
                <a:gd name="T6" fmla="*/ 120 w 120"/>
                <a:gd name="T7" fmla="*/ 37 h 77"/>
                <a:gd name="T8" fmla="*/ 107 w 120"/>
                <a:gd name="T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07" y="77"/>
                  </a:moveTo>
                  <a:lnTo>
                    <a:pt x="0" y="40"/>
                  </a:lnTo>
                  <a:lnTo>
                    <a:pt x="13" y="0"/>
                  </a:lnTo>
                  <a:lnTo>
                    <a:pt x="120" y="37"/>
                  </a:lnTo>
                  <a:lnTo>
                    <a:pt x="107" y="77"/>
                  </a:lnTo>
                  <a:close/>
                </a:path>
              </a:pathLst>
            </a:custGeom>
            <a:solidFill>
              <a:srgbClr val="0D3C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6" name="Freeform 497"/>
            <p:cNvSpPr>
              <a:spLocks/>
            </p:cNvSpPr>
            <p:nvPr/>
          </p:nvSpPr>
          <p:spPr bwMode="auto">
            <a:xfrm rot="3009157">
              <a:off x="7178088" y="754332"/>
              <a:ext cx="587589" cy="341672"/>
            </a:xfrm>
            <a:custGeom>
              <a:avLst/>
              <a:gdLst>
                <a:gd name="T0" fmla="*/ 101 w 101"/>
                <a:gd name="T1" fmla="*/ 14 h 59"/>
                <a:gd name="T2" fmla="*/ 0 w 101"/>
                <a:gd name="T3" fmla="*/ 51 h 59"/>
                <a:gd name="T4" fmla="*/ 85 w 101"/>
                <a:gd name="T5" fmla="*/ 59 h 59"/>
                <a:gd name="T6" fmla="*/ 101 w 101"/>
                <a:gd name="T7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9">
                  <a:moveTo>
                    <a:pt x="101" y="14"/>
                  </a:moveTo>
                  <a:cubicBezTo>
                    <a:pt x="24" y="0"/>
                    <a:pt x="0" y="51"/>
                    <a:pt x="0" y="51"/>
                  </a:cubicBezTo>
                  <a:cubicBezTo>
                    <a:pt x="85" y="59"/>
                    <a:pt x="85" y="59"/>
                    <a:pt x="85" y="59"/>
                  </a:cubicBezTo>
                  <a:lnTo>
                    <a:pt x="101" y="14"/>
                  </a:lnTo>
                  <a:close/>
                </a:path>
              </a:pathLst>
            </a:custGeom>
            <a:solidFill>
              <a:srgbClr val="1C7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7" name="Freeform 498"/>
            <p:cNvSpPr>
              <a:spLocks/>
            </p:cNvSpPr>
            <p:nvPr/>
          </p:nvSpPr>
          <p:spPr bwMode="auto">
            <a:xfrm rot="3009157">
              <a:off x="8225189" y="526410"/>
              <a:ext cx="306852" cy="511420"/>
            </a:xfrm>
            <a:custGeom>
              <a:avLst/>
              <a:gdLst>
                <a:gd name="T0" fmla="*/ 25 w 53"/>
                <a:gd name="T1" fmla="*/ 81 h 88"/>
                <a:gd name="T2" fmla="*/ 26 w 53"/>
                <a:gd name="T3" fmla="*/ 77 h 88"/>
                <a:gd name="T4" fmla="*/ 30 w 53"/>
                <a:gd name="T5" fmla="*/ 66 h 88"/>
                <a:gd name="T6" fmla="*/ 37 w 53"/>
                <a:gd name="T7" fmla="*/ 45 h 88"/>
                <a:gd name="T8" fmla="*/ 37 w 53"/>
                <a:gd name="T9" fmla="*/ 45 h 88"/>
                <a:gd name="T10" fmla="*/ 40 w 53"/>
                <a:gd name="T11" fmla="*/ 38 h 88"/>
                <a:gd name="T12" fmla="*/ 53 w 53"/>
                <a:gd name="T13" fmla="*/ 0 h 88"/>
                <a:gd name="T14" fmla="*/ 24 w 53"/>
                <a:gd name="T15" fmla="*/ 20 h 88"/>
                <a:gd name="T16" fmla="*/ 19 w 53"/>
                <a:gd name="T17" fmla="*/ 24 h 88"/>
                <a:gd name="T18" fmla="*/ 19 w 53"/>
                <a:gd name="T19" fmla="*/ 24 h 88"/>
                <a:gd name="T20" fmla="*/ 5 w 53"/>
                <a:gd name="T21" fmla="*/ 37 h 88"/>
                <a:gd name="T22" fmla="*/ 0 w 53"/>
                <a:gd name="T23" fmla="*/ 43 h 88"/>
                <a:gd name="T24" fmla="*/ 22 w 53"/>
                <a:gd name="T25" fmla="*/ 88 h 88"/>
                <a:gd name="T26" fmla="*/ 25 w 53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88">
                  <a:moveTo>
                    <a:pt x="25" y="81"/>
                  </a:moveTo>
                  <a:cubicBezTo>
                    <a:pt x="26" y="77"/>
                    <a:pt x="26" y="77"/>
                    <a:pt x="26" y="77"/>
                  </a:cubicBezTo>
                  <a:cubicBezTo>
                    <a:pt x="30" y="66"/>
                    <a:pt x="30" y="66"/>
                    <a:pt x="30" y="66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2" y="6"/>
                    <a:pt x="33" y="13"/>
                    <a:pt x="24" y="20"/>
                  </a:cubicBezTo>
                  <a:cubicBezTo>
                    <a:pt x="22" y="21"/>
                    <a:pt x="21" y="22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4" y="28"/>
                    <a:pt x="9" y="33"/>
                    <a:pt x="5" y="37"/>
                  </a:cubicBezTo>
                  <a:cubicBezTo>
                    <a:pt x="3" y="39"/>
                    <a:pt x="2" y="41"/>
                    <a:pt x="0" y="43"/>
                  </a:cubicBezTo>
                  <a:cubicBezTo>
                    <a:pt x="22" y="88"/>
                    <a:pt x="22" y="88"/>
                    <a:pt x="22" y="88"/>
                  </a:cubicBezTo>
                  <a:lnTo>
                    <a:pt x="25" y="81"/>
                  </a:ln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8" name="Freeform 499"/>
            <p:cNvSpPr>
              <a:spLocks/>
            </p:cNvSpPr>
            <p:nvPr/>
          </p:nvSpPr>
          <p:spPr bwMode="auto">
            <a:xfrm rot="3009157">
              <a:off x="7818653" y="613113"/>
              <a:ext cx="232859" cy="511420"/>
            </a:xfrm>
            <a:custGeom>
              <a:avLst/>
              <a:gdLst>
                <a:gd name="T0" fmla="*/ 0 w 40"/>
                <a:gd name="T1" fmla="*/ 26 h 88"/>
                <a:gd name="T2" fmla="*/ 30 w 40"/>
                <a:gd name="T3" fmla="*/ 88 h 88"/>
                <a:gd name="T4" fmla="*/ 40 w 40"/>
                <a:gd name="T5" fmla="*/ 57 h 88"/>
                <a:gd name="T6" fmla="*/ 13 w 40"/>
                <a:gd name="T7" fmla="*/ 0 h 88"/>
                <a:gd name="T8" fmla="*/ 0 w 40"/>
                <a:gd name="T9" fmla="*/ 2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88">
                  <a:moveTo>
                    <a:pt x="0" y="26"/>
                  </a:moveTo>
                  <a:cubicBezTo>
                    <a:pt x="30" y="88"/>
                    <a:pt x="30" y="88"/>
                    <a:pt x="30" y="88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9"/>
                    <a:pt x="3" y="18"/>
                    <a:pt x="0" y="26"/>
                  </a:cubicBezTo>
                  <a:close/>
                </a:path>
              </a:pathLst>
            </a:custGeom>
            <a:solidFill>
              <a:srgbClr val="27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79" name="Freeform 500"/>
            <p:cNvSpPr>
              <a:spLocks/>
            </p:cNvSpPr>
            <p:nvPr/>
          </p:nvSpPr>
          <p:spPr bwMode="auto">
            <a:xfrm rot="3009157">
              <a:off x="7555725" y="612747"/>
              <a:ext cx="306852" cy="639819"/>
            </a:xfrm>
            <a:custGeom>
              <a:avLst/>
              <a:gdLst>
                <a:gd name="T0" fmla="*/ 9 w 53"/>
                <a:gd name="T1" fmla="*/ 106 h 110"/>
                <a:gd name="T2" fmla="*/ 36 w 53"/>
                <a:gd name="T3" fmla="*/ 110 h 110"/>
                <a:gd name="T4" fmla="*/ 53 w 53"/>
                <a:gd name="T5" fmla="*/ 62 h 110"/>
                <a:gd name="T6" fmla="*/ 23 w 53"/>
                <a:gd name="T7" fmla="*/ 0 h 110"/>
                <a:gd name="T8" fmla="*/ 9 w 53"/>
                <a:gd name="T9" fmla="*/ 10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10">
                  <a:moveTo>
                    <a:pt x="9" y="106"/>
                  </a:moveTo>
                  <a:cubicBezTo>
                    <a:pt x="36" y="110"/>
                    <a:pt x="36" y="110"/>
                    <a:pt x="36" y="110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56"/>
                    <a:pt x="9" y="106"/>
                    <a:pt x="9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0" name="Freeform 501"/>
            <p:cNvSpPr>
              <a:spLocks/>
            </p:cNvSpPr>
            <p:nvPr/>
          </p:nvSpPr>
          <p:spPr bwMode="auto">
            <a:xfrm rot="3009157">
              <a:off x="7960719" y="652916"/>
              <a:ext cx="174100" cy="365611"/>
            </a:xfrm>
            <a:custGeom>
              <a:avLst/>
              <a:gdLst>
                <a:gd name="T0" fmla="*/ 4 w 30"/>
                <a:gd name="T1" fmla="*/ 0 h 63"/>
                <a:gd name="T2" fmla="*/ 0 w 30"/>
                <a:gd name="T3" fmla="*/ 6 h 63"/>
                <a:gd name="T4" fmla="*/ 27 w 30"/>
                <a:gd name="T5" fmla="*/ 63 h 63"/>
                <a:gd name="T6" fmla="*/ 30 w 30"/>
                <a:gd name="T7" fmla="*/ 55 h 63"/>
                <a:gd name="T8" fmla="*/ 4 w 30"/>
                <a:gd name="T9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63">
                  <a:moveTo>
                    <a:pt x="4" y="0"/>
                  </a:moveTo>
                  <a:cubicBezTo>
                    <a:pt x="2" y="2"/>
                    <a:pt x="1" y="4"/>
                    <a:pt x="0" y="6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30" y="55"/>
                    <a:pt x="30" y="55"/>
                    <a:pt x="30" y="55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1" name="Freeform 502"/>
            <p:cNvSpPr>
              <a:spLocks/>
            </p:cNvSpPr>
            <p:nvPr/>
          </p:nvSpPr>
          <p:spPr bwMode="auto">
            <a:xfrm rot="3009157">
              <a:off x="8028166" y="600983"/>
              <a:ext cx="211097" cy="430899"/>
            </a:xfrm>
            <a:custGeom>
              <a:avLst/>
              <a:gdLst>
                <a:gd name="T0" fmla="*/ 36 w 36"/>
                <a:gd name="T1" fmla="*/ 45 h 74"/>
                <a:gd name="T2" fmla="*/ 14 w 36"/>
                <a:gd name="T3" fmla="*/ 0 h 74"/>
                <a:gd name="T4" fmla="*/ 12 w 36"/>
                <a:gd name="T5" fmla="*/ 2 h 74"/>
                <a:gd name="T6" fmla="*/ 10 w 36"/>
                <a:gd name="T7" fmla="*/ 5 h 74"/>
                <a:gd name="T8" fmla="*/ 0 w 36"/>
                <a:gd name="T9" fmla="*/ 19 h 74"/>
                <a:gd name="T10" fmla="*/ 26 w 36"/>
                <a:gd name="T11" fmla="*/ 74 h 74"/>
                <a:gd name="T12" fmla="*/ 36 w 36"/>
                <a:gd name="T13" fmla="*/ 4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74">
                  <a:moveTo>
                    <a:pt x="36" y="45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1"/>
                    <a:pt x="12" y="2"/>
                  </a:cubicBezTo>
                  <a:cubicBezTo>
                    <a:pt x="12" y="3"/>
                    <a:pt x="11" y="4"/>
                    <a:pt x="10" y="5"/>
                  </a:cubicBezTo>
                  <a:cubicBezTo>
                    <a:pt x="6" y="10"/>
                    <a:pt x="3" y="14"/>
                    <a:pt x="0" y="19"/>
                  </a:cubicBezTo>
                  <a:cubicBezTo>
                    <a:pt x="26" y="74"/>
                    <a:pt x="26" y="74"/>
                    <a:pt x="26" y="74"/>
                  </a:cubicBezTo>
                  <a:lnTo>
                    <a:pt x="36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2" name="Freeform 503"/>
            <p:cNvSpPr>
              <a:spLocks/>
            </p:cNvSpPr>
            <p:nvPr/>
          </p:nvSpPr>
          <p:spPr bwMode="auto">
            <a:xfrm rot="3009157">
              <a:off x="7411061" y="837872"/>
              <a:ext cx="267679" cy="594118"/>
            </a:xfrm>
            <a:custGeom>
              <a:avLst/>
              <a:gdLst>
                <a:gd name="T0" fmla="*/ 10 w 46"/>
                <a:gd name="T1" fmla="*/ 102 h 102"/>
                <a:gd name="T2" fmla="*/ 46 w 46"/>
                <a:gd name="T3" fmla="*/ 0 h 102"/>
                <a:gd name="T4" fmla="*/ 10 w 46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102">
                  <a:moveTo>
                    <a:pt x="10" y="102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0" y="37"/>
                    <a:pt x="10" y="102"/>
                  </a:cubicBezTo>
                </a:path>
              </a:pathLst>
            </a:custGeom>
            <a:solidFill>
              <a:srgbClr val="EF4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3" name="Freeform 504"/>
            <p:cNvSpPr>
              <a:spLocks/>
            </p:cNvSpPr>
            <p:nvPr/>
          </p:nvSpPr>
          <p:spPr bwMode="auto">
            <a:xfrm rot="3009157">
              <a:off x="7374869" y="1115324"/>
              <a:ext cx="496186" cy="535359"/>
            </a:xfrm>
            <a:custGeom>
              <a:avLst/>
              <a:gdLst>
                <a:gd name="T0" fmla="*/ 16 w 85"/>
                <a:gd name="T1" fmla="*/ 0 h 92"/>
                <a:gd name="T2" fmla="*/ 73 w 85"/>
                <a:gd name="T3" fmla="*/ 92 h 92"/>
                <a:gd name="T4" fmla="*/ 0 w 85"/>
                <a:gd name="T5" fmla="*/ 45 h 92"/>
                <a:gd name="T6" fmla="*/ 16 w 85"/>
                <a:gd name="T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92">
                  <a:moveTo>
                    <a:pt x="16" y="0"/>
                  </a:moveTo>
                  <a:cubicBezTo>
                    <a:pt x="85" y="36"/>
                    <a:pt x="73" y="92"/>
                    <a:pt x="73" y="92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166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4" name="Freeform 505"/>
            <p:cNvSpPr>
              <a:spLocks/>
            </p:cNvSpPr>
            <p:nvPr/>
          </p:nvSpPr>
          <p:spPr bwMode="auto">
            <a:xfrm rot="3009157">
              <a:off x="8315670" y="607445"/>
              <a:ext cx="261151" cy="511420"/>
            </a:xfrm>
            <a:custGeom>
              <a:avLst/>
              <a:gdLst>
                <a:gd name="T0" fmla="*/ 3 w 45"/>
                <a:gd name="T1" fmla="*/ 81 h 88"/>
                <a:gd name="T2" fmla="*/ 4 w 45"/>
                <a:gd name="T3" fmla="*/ 77 h 88"/>
                <a:gd name="T4" fmla="*/ 8 w 45"/>
                <a:gd name="T5" fmla="*/ 66 h 88"/>
                <a:gd name="T6" fmla="*/ 15 w 45"/>
                <a:gd name="T7" fmla="*/ 45 h 88"/>
                <a:gd name="T8" fmla="*/ 15 w 45"/>
                <a:gd name="T9" fmla="*/ 45 h 88"/>
                <a:gd name="T10" fmla="*/ 18 w 45"/>
                <a:gd name="T11" fmla="*/ 38 h 88"/>
                <a:gd name="T12" fmla="*/ 31 w 45"/>
                <a:gd name="T13" fmla="*/ 0 h 88"/>
                <a:gd name="T14" fmla="*/ 41 w 45"/>
                <a:gd name="T15" fmla="*/ 33 h 88"/>
                <a:gd name="T16" fmla="*/ 42 w 45"/>
                <a:gd name="T17" fmla="*/ 39 h 88"/>
                <a:gd name="T18" fmla="*/ 42 w 45"/>
                <a:gd name="T19" fmla="*/ 40 h 88"/>
                <a:gd name="T20" fmla="*/ 45 w 45"/>
                <a:gd name="T21" fmla="*/ 58 h 88"/>
                <a:gd name="T22" fmla="*/ 45 w 45"/>
                <a:gd name="T23" fmla="*/ 66 h 88"/>
                <a:gd name="T24" fmla="*/ 0 w 45"/>
                <a:gd name="T25" fmla="*/ 88 h 88"/>
                <a:gd name="T26" fmla="*/ 3 w 45"/>
                <a:gd name="T27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88">
                  <a:moveTo>
                    <a:pt x="3" y="81"/>
                  </a:moveTo>
                  <a:cubicBezTo>
                    <a:pt x="4" y="77"/>
                    <a:pt x="4" y="77"/>
                    <a:pt x="4" y="77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5" y="11"/>
                    <a:pt x="39" y="22"/>
                    <a:pt x="41" y="33"/>
                  </a:cubicBezTo>
                  <a:cubicBezTo>
                    <a:pt x="41" y="35"/>
                    <a:pt x="42" y="37"/>
                    <a:pt x="42" y="39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4" y="46"/>
                    <a:pt x="44" y="52"/>
                    <a:pt x="45" y="58"/>
                  </a:cubicBezTo>
                  <a:cubicBezTo>
                    <a:pt x="45" y="61"/>
                    <a:pt x="45" y="63"/>
                    <a:pt x="45" y="66"/>
                  </a:cubicBezTo>
                  <a:cubicBezTo>
                    <a:pt x="0" y="88"/>
                    <a:pt x="0" y="88"/>
                    <a:pt x="0" y="88"/>
                  </a:cubicBezTo>
                  <a:lnTo>
                    <a:pt x="3" y="81"/>
                  </a:ln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5" name="Freeform 506"/>
            <p:cNvSpPr>
              <a:spLocks/>
            </p:cNvSpPr>
            <p:nvPr/>
          </p:nvSpPr>
          <p:spPr bwMode="auto">
            <a:xfrm rot="3009157">
              <a:off x="7837734" y="944400"/>
              <a:ext cx="389550" cy="343848"/>
            </a:xfrm>
            <a:custGeom>
              <a:avLst/>
              <a:gdLst>
                <a:gd name="T0" fmla="*/ 62 w 67"/>
                <a:gd name="T1" fmla="*/ 29 h 59"/>
                <a:gd name="T2" fmla="*/ 0 w 67"/>
                <a:gd name="T3" fmla="*/ 59 h 59"/>
                <a:gd name="T4" fmla="*/ 10 w 67"/>
                <a:gd name="T5" fmla="*/ 28 h 59"/>
                <a:gd name="T6" fmla="*/ 67 w 67"/>
                <a:gd name="T7" fmla="*/ 0 h 59"/>
                <a:gd name="T8" fmla="*/ 62 w 67"/>
                <a:gd name="T9" fmla="*/ 2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9">
                  <a:moveTo>
                    <a:pt x="62" y="29"/>
                  </a:moveTo>
                  <a:cubicBezTo>
                    <a:pt x="0" y="59"/>
                    <a:pt x="0" y="59"/>
                    <a:pt x="0" y="59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6" y="10"/>
                    <a:pt x="64" y="20"/>
                    <a:pt x="62" y="29"/>
                  </a:cubicBezTo>
                  <a:close/>
                </a:path>
              </a:pathLst>
            </a:custGeom>
            <a:solidFill>
              <a:srgbClr val="1E87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6" name="Freeform 507"/>
            <p:cNvSpPr>
              <a:spLocks/>
            </p:cNvSpPr>
            <p:nvPr/>
          </p:nvSpPr>
          <p:spPr bwMode="auto">
            <a:xfrm rot="3009157">
              <a:off x="7559470" y="970701"/>
              <a:ext cx="459190" cy="533183"/>
            </a:xfrm>
            <a:custGeom>
              <a:avLst/>
              <a:gdLst>
                <a:gd name="T0" fmla="*/ 24 w 79"/>
                <a:gd name="T1" fmla="*/ 92 h 92"/>
                <a:gd name="T2" fmla="*/ 0 w 79"/>
                <a:gd name="T3" fmla="*/ 78 h 92"/>
                <a:gd name="T4" fmla="*/ 17 w 79"/>
                <a:gd name="T5" fmla="*/ 30 h 92"/>
                <a:gd name="T6" fmla="*/ 79 w 79"/>
                <a:gd name="T7" fmla="*/ 0 h 92"/>
                <a:gd name="T8" fmla="*/ 24 w 79"/>
                <a:gd name="T9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2">
                  <a:moveTo>
                    <a:pt x="24" y="92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3" y="58"/>
                    <a:pt x="24" y="92"/>
                    <a:pt x="24" y="92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7" name="Freeform 508"/>
            <p:cNvSpPr>
              <a:spLocks/>
            </p:cNvSpPr>
            <p:nvPr/>
          </p:nvSpPr>
          <p:spPr bwMode="auto">
            <a:xfrm rot="3009157">
              <a:off x="7969142" y="969772"/>
              <a:ext cx="337320" cy="202392"/>
            </a:xfrm>
            <a:custGeom>
              <a:avLst/>
              <a:gdLst>
                <a:gd name="T0" fmla="*/ 58 w 58"/>
                <a:gd name="T1" fmla="*/ 0 h 35"/>
                <a:gd name="T2" fmla="*/ 57 w 58"/>
                <a:gd name="T3" fmla="*/ 7 h 35"/>
                <a:gd name="T4" fmla="*/ 0 w 58"/>
                <a:gd name="T5" fmla="*/ 35 h 35"/>
                <a:gd name="T6" fmla="*/ 3 w 58"/>
                <a:gd name="T7" fmla="*/ 27 h 35"/>
                <a:gd name="T8" fmla="*/ 58 w 5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5">
                  <a:moveTo>
                    <a:pt x="58" y="0"/>
                  </a:moveTo>
                  <a:cubicBezTo>
                    <a:pt x="58" y="3"/>
                    <a:pt x="58" y="5"/>
                    <a:pt x="57" y="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C937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8" name="Freeform 509"/>
            <p:cNvSpPr>
              <a:spLocks/>
            </p:cNvSpPr>
            <p:nvPr/>
          </p:nvSpPr>
          <p:spPr bwMode="auto">
            <a:xfrm rot="3009157">
              <a:off x="8054098" y="871124"/>
              <a:ext cx="326438" cy="298147"/>
            </a:xfrm>
            <a:custGeom>
              <a:avLst/>
              <a:gdLst>
                <a:gd name="T0" fmla="*/ 10 w 56"/>
                <a:gd name="T1" fmla="*/ 22 h 51"/>
                <a:gd name="T2" fmla="*/ 55 w 56"/>
                <a:gd name="T3" fmla="*/ 0 h 51"/>
                <a:gd name="T4" fmla="*/ 56 w 56"/>
                <a:gd name="T5" fmla="*/ 3 h 51"/>
                <a:gd name="T6" fmla="*/ 56 w 56"/>
                <a:gd name="T7" fmla="*/ 6 h 51"/>
                <a:gd name="T8" fmla="*/ 55 w 56"/>
                <a:gd name="T9" fmla="*/ 24 h 51"/>
                <a:gd name="T10" fmla="*/ 0 w 56"/>
                <a:gd name="T11" fmla="*/ 51 h 51"/>
                <a:gd name="T12" fmla="*/ 10 w 56"/>
                <a:gd name="T13" fmla="*/ 2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1">
                  <a:moveTo>
                    <a:pt x="10" y="22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55" y="1"/>
                    <a:pt x="56" y="2"/>
                    <a:pt x="56" y="3"/>
                  </a:cubicBezTo>
                  <a:cubicBezTo>
                    <a:pt x="56" y="4"/>
                    <a:pt x="56" y="5"/>
                    <a:pt x="56" y="6"/>
                  </a:cubicBezTo>
                  <a:cubicBezTo>
                    <a:pt x="56" y="13"/>
                    <a:pt x="56" y="18"/>
                    <a:pt x="55" y="24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89" name="Freeform 510"/>
            <p:cNvSpPr>
              <a:spLocks/>
            </p:cNvSpPr>
            <p:nvPr/>
          </p:nvSpPr>
          <p:spPr bwMode="auto">
            <a:xfrm rot="3009157">
              <a:off x="7444970" y="886326"/>
              <a:ext cx="280737" cy="594118"/>
            </a:xfrm>
            <a:custGeom>
              <a:avLst/>
              <a:gdLst>
                <a:gd name="T0" fmla="*/ 0 w 48"/>
                <a:gd name="T1" fmla="*/ 102 h 102"/>
                <a:gd name="T2" fmla="*/ 36 w 48"/>
                <a:gd name="T3" fmla="*/ 0 h 102"/>
                <a:gd name="T4" fmla="*/ 0 w 48"/>
                <a:gd name="T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02">
                  <a:moveTo>
                    <a:pt x="0" y="10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48" y="57"/>
                    <a:pt x="0" y="102"/>
                  </a:cubicBezTo>
                </a:path>
              </a:pathLst>
            </a:custGeom>
            <a:solidFill>
              <a:srgbClr val="D63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0" name="Freeform 511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1" name="Freeform 512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3 w 58"/>
                <a:gd name="T1" fmla="*/ 37 h 57"/>
                <a:gd name="T2" fmla="*/ 37 w 58"/>
                <a:gd name="T3" fmla="*/ 4 h 57"/>
                <a:gd name="T4" fmla="*/ 5 w 58"/>
                <a:gd name="T5" fmla="*/ 20 h 57"/>
                <a:gd name="T6" fmla="*/ 21 w 58"/>
                <a:gd name="T7" fmla="*/ 53 h 57"/>
                <a:gd name="T8" fmla="*/ 53 w 58"/>
                <a:gd name="T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3" y="37"/>
                  </a:moveTo>
                  <a:cubicBezTo>
                    <a:pt x="58" y="24"/>
                    <a:pt x="51" y="9"/>
                    <a:pt x="37" y="4"/>
                  </a:cubicBezTo>
                  <a:cubicBezTo>
                    <a:pt x="24" y="0"/>
                    <a:pt x="9" y="7"/>
                    <a:pt x="5" y="20"/>
                  </a:cubicBezTo>
                  <a:cubicBezTo>
                    <a:pt x="0" y="34"/>
                    <a:pt x="7" y="48"/>
                    <a:pt x="21" y="53"/>
                  </a:cubicBezTo>
                  <a:cubicBezTo>
                    <a:pt x="34" y="57"/>
                    <a:pt x="49" y="50"/>
                    <a:pt x="53" y="37"/>
                  </a:cubicBezTo>
                  <a:close/>
                </a:path>
              </a:pathLst>
            </a:custGeom>
            <a:solidFill>
              <a:srgbClr val="1C2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2" name="Freeform 513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42 w 46"/>
                <a:gd name="T1" fmla="*/ 30 h 47"/>
                <a:gd name="T2" fmla="*/ 30 w 46"/>
                <a:gd name="T3" fmla="*/ 4 h 47"/>
                <a:gd name="T4" fmla="*/ 3 w 46"/>
                <a:gd name="T5" fmla="*/ 17 h 47"/>
                <a:gd name="T6" fmla="*/ 16 w 46"/>
                <a:gd name="T7" fmla="*/ 43 h 47"/>
                <a:gd name="T8" fmla="*/ 42 w 46"/>
                <a:gd name="T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42" y="30"/>
                  </a:moveTo>
                  <a:cubicBezTo>
                    <a:pt x="46" y="20"/>
                    <a:pt x="40" y="8"/>
                    <a:pt x="30" y="4"/>
                  </a:cubicBezTo>
                  <a:cubicBezTo>
                    <a:pt x="19" y="0"/>
                    <a:pt x="7" y="6"/>
                    <a:pt x="3" y="17"/>
                  </a:cubicBezTo>
                  <a:cubicBezTo>
                    <a:pt x="0" y="28"/>
                    <a:pt x="5" y="39"/>
                    <a:pt x="16" y="43"/>
                  </a:cubicBezTo>
                  <a:cubicBezTo>
                    <a:pt x="27" y="47"/>
                    <a:pt x="39" y="41"/>
                    <a:pt x="42" y="3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3" name="Freeform 514"/>
            <p:cNvSpPr>
              <a:spLocks/>
            </p:cNvSpPr>
            <p:nvPr/>
          </p:nvSpPr>
          <p:spPr bwMode="auto">
            <a:xfrm rot="3009157">
              <a:off x="8181230" y="763336"/>
              <a:ext cx="226331" cy="226331"/>
            </a:xfrm>
            <a:custGeom>
              <a:avLst/>
              <a:gdLst>
                <a:gd name="T0" fmla="*/ 36 w 39"/>
                <a:gd name="T1" fmla="*/ 25 h 39"/>
                <a:gd name="T2" fmla="*/ 26 w 39"/>
                <a:gd name="T3" fmla="*/ 3 h 39"/>
                <a:gd name="T4" fmla="*/ 4 w 39"/>
                <a:gd name="T5" fmla="*/ 14 h 39"/>
                <a:gd name="T6" fmla="*/ 14 w 39"/>
                <a:gd name="T7" fmla="*/ 36 h 39"/>
                <a:gd name="T8" fmla="*/ 36 w 39"/>
                <a:gd name="T9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6" y="25"/>
                  </a:moveTo>
                  <a:cubicBezTo>
                    <a:pt x="39" y="16"/>
                    <a:pt x="35" y="6"/>
                    <a:pt x="26" y="3"/>
                  </a:cubicBezTo>
                  <a:cubicBezTo>
                    <a:pt x="17" y="0"/>
                    <a:pt x="7" y="5"/>
                    <a:pt x="4" y="14"/>
                  </a:cubicBezTo>
                  <a:cubicBezTo>
                    <a:pt x="0" y="23"/>
                    <a:pt x="5" y="33"/>
                    <a:pt x="14" y="36"/>
                  </a:cubicBezTo>
                  <a:cubicBezTo>
                    <a:pt x="23" y="39"/>
                    <a:pt x="33" y="34"/>
                    <a:pt x="36" y="25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4" name="Freeform 515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3A5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5" name="Freeform 516"/>
            <p:cNvSpPr>
              <a:spLocks/>
            </p:cNvSpPr>
            <p:nvPr/>
          </p:nvSpPr>
          <p:spPr bwMode="auto">
            <a:xfrm rot="3009157">
              <a:off x="8127827" y="713613"/>
              <a:ext cx="337320" cy="330791"/>
            </a:xfrm>
            <a:custGeom>
              <a:avLst/>
              <a:gdLst>
                <a:gd name="T0" fmla="*/ 5 w 58"/>
                <a:gd name="T1" fmla="*/ 20 h 57"/>
                <a:gd name="T2" fmla="*/ 37 w 58"/>
                <a:gd name="T3" fmla="*/ 4 h 57"/>
                <a:gd name="T4" fmla="*/ 53 w 58"/>
                <a:gd name="T5" fmla="*/ 37 h 57"/>
                <a:gd name="T6" fmla="*/ 21 w 58"/>
                <a:gd name="T7" fmla="*/ 53 h 57"/>
                <a:gd name="T8" fmla="*/ 5 w 58"/>
                <a:gd name="T9" fmla="*/ 2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7">
                  <a:moveTo>
                    <a:pt x="5" y="20"/>
                  </a:moveTo>
                  <a:cubicBezTo>
                    <a:pt x="9" y="7"/>
                    <a:pt x="24" y="0"/>
                    <a:pt x="37" y="4"/>
                  </a:cubicBezTo>
                  <a:cubicBezTo>
                    <a:pt x="51" y="9"/>
                    <a:pt x="58" y="24"/>
                    <a:pt x="53" y="37"/>
                  </a:cubicBezTo>
                  <a:cubicBezTo>
                    <a:pt x="49" y="50"/>
                    <a:pt x="34" y="57"/>
                    <a:pt x="21" y="53"/>
                  </a:cubicBezTo>
                  <a:cubicBezTo>
                    <a:pt x="7" y="48"/>
                    <a:pt x="0" y="34"/>
                    <a:pt x="5" y="20"/>
                  </a:cubicBezTo>
                  <a:close/>
                </a:path>
              </a:pathLst>
            </a:custGeom>
            <a:solidFill>
              <a:srgbClr val="44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6" name="Freeform 517"/>
            <p:cNvSpPr>
              <a:spLocks/>
            </p:cNvSpPr>
            <p:nvPr/>
          </p:nvSpPr>
          <p:spPr bwMode="auto">
            <a:xfrm rot="3009157">
              <a:off x="8163039" y="741069"/>
              <a:ext cx="265503" cy="274208"/>
            </a:xfrm>
            <a:custGeom>
              <a:avLst/>
              <a:gdLst>
                <a:gd name="T0" fmla="*/ 3 w 46"/>
                <a:gd name="T1" fmla="*/ 17 h 47"/>
                <a:gd name="T2" fmla="*/ 30 w 46"/>
                <a:gd name="T3" fmla="*/ 4 h 47"/>
                <a:gd name="T4" fmla="*/ 42 w 46"/>
                <a:gd name="T5" fmla="*/ 30 h 47"/>
                <a:gd name="T6" fmla="*/ 16 w 46"/>
                <a:gd name="T7" fmla="*/ 43 h 47"/>
                <a:gd name="T8" fmla="*/ 3 w 46"/>
                <a:gd name="T9" fmla="*/ 1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47">
                  <a:moveTo>
                    <a:pt x="3" y="17"/>
                  </a:moveTo>
                  <a:cubicBezTo>
                    <a:pt x="7" y="6"/>
                    <a:pt x="19" y="0"/>
                    <a:pt x="30" y="4"/>
                  </a:cubicBezTo>
                  <a:cubicBezTo>
                    <a:pt x="40" y="8"/>
                    <a:pt x="46" y="20"/>
                    <a:pt x="42" y="30"/>
                  </a:cubicBezTo>
                  <a:cubicBezTo>
                    <a:pt x="39" y="41"/>
                    <a:pt x="27" y="47"/>
                    <a:pt x="16" y="43"/>
                  </a:cubicBezTo>
                  <a:cubicBezTo>
                    <a:pt x="5" y="39"/>
                    <a:pt x="0" y="28"/>
                    <a:pt x="3" y="17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7" name="Freeform 519"/>
            <p:cNvSpPr>
              <a:spLocks/>
            </p:cNvSpPr>
            <p:nvPr/>
          </p:nvSpPr>
          <p:spPr bwMode="auto">
            <a:xfrm rot="3009157">
              <a:off x="8181229" y="763336"/>
              <a:ext cx="226331" cy="226331"/>
            </a:xfrm>
            <a:custGeom>
              <a:avLst/>
              <a:gdLst>
                <a:gd name="T0" fmla="*/ 4 w 39"/>
                <a:gd name="T1" fmla="*/ 14 h 39"/>
                <a:gd name="T2" fmla="*/ 26 w 39"/>
                <a:gd name="T3" fmla="*/ 3 h 39"/>
                <a:gd name="T4" fmla="*/ 36 w 39"/>
                <a:gd name="T5" fmla="*/ 25 h 39"/>
                <a:gd name="T6" fmla="*/ 14 w 39"/>
                <a:gd name="T7" fmla="*/ 36 h 39"/>
                <a:gd name="T8" fmla="*/ 4 w 39"/>
                <a:gd name="T9" fmla="*/ 1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4" y="14"/>
                  </a:moveTo>
                  <a:cubicBezTo>
                    <a:pt x="7" y="5"/>
                    <a:pt x="17" y="0"/>
                    <a:pt x="26" y="3"/>
                  </a:cubicBezTo>
                  <a:cubicBezTo>
                    <a:pt x="35" y="6"/>
                    <a:pt x="39" y="16"/>
                    <a:pt x="36" y="25"/>
                  </a:cubicBezTo>
                  <a:cubicBezTo>
                    <a:pt x="33" y="34"/>
                    <a:pt x="23" y="39"/>
                    <a:pt x="14" y="36"/>
                  </a:cubicBezTo>
                  <a:cubicBezTo>
                    <a:pt x="5" y="33"/>
                    <a:pt x="0" y="23"/>
                    <a:pt x="4" y="14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8" name="Freeform 533"/>
            <p:cNvSpPr>
              <a:spLocks/>
            </p:cNvSpPr>
            <p:nvPr/>
          </p:nvSpPr>
          <p:spPr bwMode="auto">
            <a:xfrm rot="3009157">
              <a:off x="7323188" y="2843657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699" name="Freeform 564"/>
            <p:cNvSpPr>
              <a:spLocks/>
            </p:cNvSpPr>
            <p:nvPr/>
          </p:nvSpPr>
          <p:spPr bwMode="auto">
            <a:xfrm rot="3009157">
              <a:off x="8975930" y="1780273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0" name="Freeform 594"/>
            <p:cNvSpPr>
              <a:spLocks/>
            </p:cNvSpPr>
            <p:nvPr/>
          </p:nvSpPr>
          <p:spPr bwMode="auto">
            <a:xfrm rot="3009157">
              <a:off x="8179450" y="167520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1" name="Freeform 595"/>
            <p:cNvSpPr>
              <a:spLocks/>
            </p:cNvSpPr>
            <p:nvPr/>
          </p:nvSpPr>
          <p:spPr bwMode="auto">
            <a:xfrm rot="3009157">
              <a:off x="8735891" y="459523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2" name="Freeform 596"/>
            <p:cNvSpPr>
              <a:spLocks/>
            </p:cNvSpPr>
            <p:nvPr/>
          </p:nvSpPr>
          <p:spPr bwMode="auto">
            <a:xfrm rot="3009157">
              <a:off x="8386037" y="-142478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3" name="Freeform 597"/>
            <p:cNvSpPr>
              <a:spLocks/>
            </p:cNvSpPr>
            <p:nvPr/>
          </p:nvSpPr>
          <p:spPr bwMode="auto">
            <a:xfrm rot="3009157">
              <a:off x="7344358" y="460427"/>
              <a:ext cx="34820" cy="30468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4" name="Freeform 598"/>
            <p:cNvSpPr>
              <a:spLocks/>
            </p:cNvSpPr>
            <p:nvPr/>
          </p:nvSpPr>
          <p:spPr bwMode="auto">
            <a:xfrm rot="3009157">
              <a:off x="8912585" y="1200300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5" name="Freeform 600"/>
            <p:cNvSpPr>
              <a:spLocks/>
            </p:cNvSpPr>
            <p:nvPr/>
          </p:nvSpPr>
          <p:spPr bwMode="auto">
            <a:xfrm rot="3009157">
              <a:off x="7127719" y="188538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6" name="Freeform 601"/>
            <p:cNvSpPr>
              <a:spLocks/>
            </p:cNvSpPr>
            <p:nvPr/>
          </p:nvSpPr>
          <p:spPr bwMode="auto">
            <a:xfrm rot="3009157">
              <a:off x="6577564" y="1187515"/>
              <a:ext cx="39173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7" name="Freeform 602"/>
            <p:cNvSpPr>
              <a:spLocks/>
            </p:cNvSpPr>
            <p:nvPr/>
          </p:nvSpPr>
          <p:spPr bwMode="auto">
            <a:xfrm rot="3009157">
              <a:off x="6134545" y="1669609"/>
              <a:ext cx="34820" cy="28292"/>
            </a:xfrm>
            <a:custGeom>
              <a:avLst/>
              <a:gdLst>
                <a:gd name="T0" fmla="*/ 3 w 6"/>
                <a:gd name="T1" fmla="*/ 5 h 5"/>
                <a:gd name="T2" fmla="*/ 3 w 6"/>
                <a:gd name="T3" fmla="*/ 0 h 5"/>
                <a:gd name="T4" fmla="*/ 3 w 6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6" y="5"/>
                    <a:pt x="6" y="0"/>
                    <a:pt x="3" y="0"/>
                  </a:cubicBezTo>
                  <a:cubicBezTo>
                    <a:pt x="0" y="0"/>
                    <a:pt x="0" y="5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8" name="Freeform 603"/>
            <p:cNvSpPr>
              <a:spLocks/>
            </p:cNvSpPr>
            <p:nvPr/>
          </p:nvSpPr>
          <p:spPr bwMode="auto">
            <a:xfrm rot="3009157">
              <a:off x="6621939" y="1822783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09" name="Freeform 604"/>
            <p:cNvSpPr>
              <a:spLocks/>
            </p:cNvSpPr>
            <p:nvPr/>
          </p:nvSpPr>
          <p:spPr bwMode="auto">
            <a:xfrm rot="3009157">
              <a:off x="6953239" y="2963577"/>
              <a:ext cx="41350" cy="28292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  <p:sp>
          <p:nvSpPr>
            <p:cNvPr id="710" name="Freeform 606"/>
            <p:cNvSpPr>
              <a:spLocks/>
            </p:cNvSpPr>
            <p:nvPr/>
          </p:nvSpPr>
          <p:spPr bwMode="auto">
            <a:xfrm rot="3009157">
              <a:off x="6937850" y="2490622"/>
              <a:ext cx="41350" cy="30468"/>
            </a:xfrm>
            <a:custGeom>
              <a:avLst/>
              <a:gdLst>
                <a:gd name="T0" fmla="*/ 4 w 7"/>
                <a:gd name="T1" fmla="*/ 5 h 5"/>
                <a:gd name="T2" fmla="*/ 4 w 7"/>
                <a:gd name="T3" fmla="*/ 0 h 5"/>
                <a:gd name="T4" fmla="*/ 4 w 7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7" y="5"/>
                    <a:pt x="7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endParaRPr>
            </a:p>
          </p:txBody>
        </p:sp>
      </p:grpSp>
      <p:sp>
        <p:nvSpPr>
          <p:cNvPr id="416" name="TextBox 415">
            <a:extLst>
              <a:ext uri="{FF2B5EF4-FFF2-40B4-BE49-F238E27FC236}">
                <a16:creationId xmlns:a16="http://schemas.microsoft.com/office/drawing/2014/main" id="{72C418F6-A104-48C2-8D24-C6FEAFEA16E5}"/>
              </a:ext>
            </a:extLst>
          </p:cNvPr>
          <p:cNvSpPr txBox="1"/>
          <p:nvPr/>
        </p:nvSpPr>
        <p:spPr>
          <a:xfrm>
            <a:off x="1940198" y="1946889"/>
            <a:ext cx="8609729" cy="29546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Tạm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biệt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và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hẹn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gặp</a:t>
            </a:r>
            <a:r>
              <a:rPr kumimoji="0" lang="en-US" sz="9600" b="0" i="0" u="none" strike="noStrike" kern="1200" cap="none" spc="0" normalizeH="0" noProof="0" dirty="0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 </a:t>
            </a:r>
            <a:r>
              <a:rPr kumimoji="0" lang="en-US" sz="9600" b="0" i="0" u="none" strike="noStrike" kern="1200" cap="none" spc="0" normalizeH="0" noProof="0" dirty="0" err="1" smtClean="0">
                <a:ln w="57150">
                  <a:solidFill>
                    <a:prstClr val="white"/>
                  </a:solidFill>
                </a:ln>
                <a:solidFill>
                  <a:srgbClr val="ED5565"/>
                </a:solidFill>
                <a:effectLst/>
                <a:uLnTx/>
                <a:uFillTx/>
                <a:latin typeface="Coiny" panose="02000903060500060000" pitchFamily="2" charset="0"/>
                <a:ea typeface="+mn-ea"/>
                <a:cs typeface="+mn-cs"/>
              </a:rPr>
              <a:t>lại</a:t>
            </a:r>
            <a:endParaRPr kumimoji="0" lang="en-US" sz="9600" b="0" i="0" u="none" strike="noStrike" kern="1200" cap="none" spc="0" normalizeH="0" baseline="0" noProof="0" dirty="0">
              <a:ln w="57150">
                <a:solidFill>
                  <a:prstClr val="white"/>
                </a:solidFill>
              </a:ln>
              <a:solidFill>
                <a:srgbClr val="ED5565"/>
              </a:solidFill>
              <a:effectLst/>
              <a:uLnTx/>
              <a:uFillTx/>
              <a:latin typeface="Coiny" panose="0200090306050006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133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 p14:presetBounceEnd="68000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7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8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>
                                      <p:stCondLst>
                                        <p:cond delay="500"/>
                                      </p:stCondLst>
                                      <p:iterate type="wd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500" fill="hold"/>
                                            <p:tgtEl>
                                              <p:spTgt spid="4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6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818" y="3166480"/>
            <a:ext cx="2765702" cy="344652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210867" y="1288543"/>
            <a:ext cx="1943895" cy="2042539"/>
            <a:chOff x="6437060" y="1288317"/>
            <a:chExt cx="1943895" cy="2042539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8AB1AD2-D371-4EAD-93C4-65A840D5AFC0}"/>
                </a:ext>
              </a:extLst>
            </p:cNvPr>
            <p:cNvSpPr/>
            <p:nvPr/>
          </p:nvSpPr>
          <p:spPr>
            <a:xfrm>
              <a:off x="6454859" y="1580819"/>
              <a:ext cx="1886318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8000" dirty="0" smtClean="0">
                  <a:solidFill>
                    <a:srgbClr val="6D421F"/>
                  </a:solidFill>
                  <a:latin typeface="Pattaya" panose="00000500000000000000" pitchFamily="2" charset="-34"/>
                  <a:ea typeface="Microsoft YaHei UI" panose="020B0503020204020204" pitchFamily="34" charset="-122"/>
                  <a:cs typeface="Pattaya" panose="00000500000000000000" pitchFamily="2" charset="-34"/>
                </a:rPr>
                <a:t>17</a:t>
              </a:r>
              <a:endParaRPr lang="zh-CN" altLang="en-US" sz="8000" dirty="0">
                <a:solidFill>
                  <a:srgbClr val="6D421F"/>
                </a:solidFill>
                <a:latin typeface="Pattaya" panose="00000500000000000000" pitchFamily="2" charset="-34"/>
                <a:ea typeface="Microsoft YaHei UI" panose="020B0503020204020204" pitchFamily="34" charset="-122"/>
                <a:cs typeface="Pattaya" panose="00000500000000000000" pitchFamily="2" charset="-34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 flipH="1">
              <a:off x="6437060" y="1288317"/>
              <a:ext cx="1943895" cy="2042539"/>
            </a:xfrm>
            <a:custGeom>
              <a:avLst/>
              <a:gdLst>
                <a:gd name="connsiteX0" fmla="*/ 0 w 3231824"/>
                <a:gd name="connsiteY0" fmla="*/ 1203046 h 2406092"/>
                <a:gd name="connsiteX1" fmla="*/ 1615912 w 3231824"/>
                <a:gd name="connsiteY1" fmla="*/ 0 h 2406092"/>
                <a:gd name="connsiteX2" fmla="*/ 3231824 w 3231824"/>
                <a:gd name="connsiteY2" fmla="*/ 1203046 h 2406092"/>
                <a:gd name="connsiteX3" fmla="*/ 1615912 w 3231824"/>
                <a:gd name="connsiteY3" fmla="*/ 2406092 h 2406092"/>
                <a:gd name="connsiteX4" fmla="*/ 0 w 3231824"/>
                <a:gd name="connsiteY4" fmla="*/ 1203046 h 2406092"/>
                <a:gd name="connsiteX0" fmla="*/ 0 w 3259119"/>
                <a:gd name="connsiteY0" fmla="*/ 1213546 h 2421228"/>
                <a:gd name="connsiteX1" fmla="*/ 1615912 w 3259119"/>
                <a:gd name="connsiteY1" fmla="*/ 10500 h 2421228"/>
                <a:gd name="connsiteX2" fmla="*/ 3259119 w 3259119"/>
                <a:gd name="connsiteY2" fmla="*/ 831409 h 2421228"/>
                <a:gd name="connsiteX3" fmla="*/ 1615912 w 3259119"/>
                <a:gd name="connsiteY3" fmla="*/ 2416592 h 2421228"/>
                <a:gd name="connsiteX4" fmla="*/ 0 w 3259119"/>
                <a:gd name="connsiteY4" fmla="*/ 1213546 h 2421228"/>
                <a:gd name="connsiteX0" fmla="*/ 33 w 3259152"/>
                <a:gd name="connsiteY0" fmla="*/ 1400589 h 2607084"/>
                <a:gd name="connsiteX1" fmla="*/ 1575002 w 3259152"/>
                <a:gd name="connsiteY1" fmla="*/ 6474 h 2607084"/>
                <a:gd name="connsiteX2" fmla="*/ 3259152 w 3259152"/>
                <a:gd name="connsiteY2" fmla="*/ 1018452 h 2607084"/>
                <a:gd name="connsiteX3" fmla="*/ 1615945 w 3259152"/>
                <a:gd name="connsiteY3" fmla="*/ 2603635 h 2607084"/>
                <a:gd name="connsiteX4" fmla="*/ 33 w 3259152"/>
                <a:gd name="connsiteY4" fmla="*/ 1400589 h 2607084"/>
                <a:gd name="connsiteX0" fmla="*/ 1615945 w 3259152"/>
                <a:gd name="connsiteY0" fmla="*/ 2603635 h 2700633"/>
                <a:gd name="connsiteX1" fmla="*/ 33 w 3259152"/>
                <a:gd name="connsiteY1" fmla="*/ 1400589 h 2700633"/>
                <a:gd name="connsiteX2" fmla="*/ 1575002 w 3259152"/>
                <a:gd name="connsiteY2" fmla="*/ 6474 h 2700633"/>
                <a:gd name="connsiteX3" fmla="*/ 3259152 w 3259152"/>
                <a:gd name="connsiteY3" fmla="*/ 1018452 h 2700633"/>
                <a:gd name="connsiteX4" fmla="*/ 1716391 w 3259152"/>
                <a:gd name="connsiteY4" fmla="*/ 2700633 h 2700633"/>
                <a:gd name="connsiteX0" fmla="*/ 1630966 w 3259181"/>
                <a:gd name="connsiteY0" fmla="*/ 2429908 h 2700633"/>
                <a:gd name="connsiteX1" fmla="*/ 62 w 3259181"/>
                <a:gd name="connsiteY1" fmla="*/ 1400589 h 2700633"/>
                <a:gd name="connsiteX2" fmla="*/ 1575031 w 3259181"/>
                <a:gd name="connsiteY2" fmla="*/ 6474 h 2700633"/>
                <a:gd name="connsiteX3" fmla="*/ 3259181 w 3259181"/>
                <a:gd name="connsiteY3" fmla="*/ 1018452 h 2700633"/>
                <a:gd name="connsiteX4" fmla="*/ 1716420 w 3259181"/>
                <a:gd name="connsiteY4" fmla="*/ 2700633 h 2700633"/>
                <a:gd name="connsiteX0" fmla="*/ 1630966 w 3259181"/>
                <a:gd name="connsiteY0" fmla="*/ 2429908 h 2686155"/>
                <a:gd name="connsiteX1" fmla="*/ 62 w 3259181"/>
                <a:gd name="connsiteY1" fmla="*/ 1400589 h 2686155"/>
                <a:gd name="connsiteX2" fmla="*/ 1575031 w 3259181"/>
                <a:gd name="connsiteY2" fmla="*/ 6474 h 2686155"/>
                <a:gd name="connsiteX3" fmla="*/ 3259181 w 3259181"/>
                <a:gd name="connsiteY3" fmla="*/ 1018452 h 2686155"/>
                <a:gd name="connsiteX4" fmla="*/ 1641461 w 3259181"/>
                <a:gd name="connsiteY4" fmla="*/ 2686155 h 2686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59181" h="2686155">
                  <a:moveTo>
                    <a:pt x="1630966" y="2429908"/>
                  </a:moveTo>
                  <a:cubicBezTo>
                    <a:pt x="1087780" y="2493597"/>
                    <a:pt x="9384" y="1804495"/>
                    <a:pt x="62" y="1400589"/>
                  </a:cubicBezTo>
                  <a:cubicBezTo>
                    <a:pt x="-9260" y="996683"/>
                    <a:pt x="1031845" y="70163"/>
                    <a:pt x="1575031" y="6474"/>
                  </a:cubicBezTo>
                  <a:cubicBezTo>
                    <a:pt x="2118217" y="-57215"/>
                    <a:pt x="3259181" y="354028"/>
                    <a:pt x="3259181" y="1018452"/>
                  </a:cubicBezTo>
                  <a:cubicBezTo>
                    <a:pt x="3259181" y="1682876"/>
                    <a:pt x="2084201" y="2525468"/>
                    <a:pt x="1641461" y="2686155"/>
                  </a:cubicBezTo>
                </a:path>
              </a:pathLst>
            </a:custGeom>
            <a:noFill/>
            <a:ln w="38100">
              <a:solidFill>
                <a:srgbClr val="F15B29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22146" y="782977"/>
            <a:ext cx="1839913" cy="1735259"/>
            <a:chOff x="9301679" y="1186725"/>
            <a:chExt cx="1839913" cy="1735259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8AB1AD2-D371-4EAD-93C4-65A840D5AFC0}"/>
                </a:ext>
              </a:extLst>
            </p:cNvPr>
            <p:cNvSpPr/>
            <p:nvPr/>
          </p:nvSpPr>
          <p:spPr>
            <a:xfrm>
              <a:off x="9397104" y="1488369"/>
              <a:ext cx="1616701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8000" dirty="0" smtClean="0">
                  <a:solidFill>
                    <a:srgbClr val="6D421F"/>
                  </a:solidFill>
                  <a:latin typeface="Pattaya" panose="00000500000000000000" pitchFamily="2" charset="-34"/>
                  <a:ea typeface="Microsoft YaHei UI" panose="020B0503020204020204" pitchFamily="34" charset="-122"/>
                  <a:cs typeface="Pattaya" panose="00000500000000000000" pitchFamily="2" charset="-34"/>
                </a:rPr>
                <a:t>23</a:t>
              </a:r>
              <a:endParaRPr lang="zh-CN" altLang="en-US" sz="8000" dirty="0">
                <a:solidFill>
                  <a:srgbClr val="6D421F"/>
                </a:solidFill>
                <a:latin typeface="Pattaya" panose="00000500000000000000" pitchFamily="2" charset="-34"/>
                <a:ea typeface="Microsoft YaHei UI" panose="020B0503020204020204" pitchFamily="34" charset="-122"/>
                <a:cs typeface="Pattaya" panose="00000500000000000000" pitchFamily="2" charset="-34"/>
              </a:endParaRPr>
            </a:p>
          </p:txBody>
        </p:sp>
        <p:sp>
          <p:nvSpPr>
            <p:cNvPr id="7" name="椭圆 4"/>
            <p:cNvSpPr/>
            <p:nvPr/>
          </p:nvSpPr>
          <p:spPr>
            <a:xfrm flipH="1">
              <a:off x="9301679" y="1186725"/>
              <a:ext cx="1839913" cy="1735259"/>
            </a:xfrm>
            <a:custGeom>
              <a:avLst/>
              <a:gdLst>
                <a:gd name="connsiteX0" fmla="*/ 0 w 3231824"/>
                <a:gd name="connsiteY0" fmla="*/ 1203046 h 2406092"/>
                <a:gd name="connsiteX1" fmla="*/ 1615912 w 3231824"/>
                <a:gd name="connsiteY1" fmla="*/ 0 h 2406092"/>
                <a:gd name="connsiteX2" fmla="*/ 3231824 w 3231824"/>
                <a:gd name="connsiteY2" fmla="*/ 1203046 h 2406092"/>
                <a:gd name="connsiteX3" fmla="*/ 1615912 w 3231824"/>
                <a:gd name="connsiteY3" fmla="*/ 2406092 h 2406092"/>
                <a:gd name="connsiteX4" fmla="*/ 0 w 3231824"/>
                <a:gd name="connsiteY4" fmla="*/ 1203046 h 2406092"/>
                <a:gd name="connsiteX0" fmla="*/ 0 w 3259119"/>
                <a:gd name="connsiteY0" fmla="*/ 1213546 h 2421228"/>
                <a:gd name="connsiteX1" fmla="*/ 1615912 w 3259119"/>
                <a:gd name="connsiteY1" fmla="*/ 10500 h 2421228"/>
                <a:gd name="connsiteX2" fmla="*/ 3259119 w 3259119"/>
                <a:gd name="connsiteY2" fmla="*/ 831409 h 2421228"/>
                <a:gd name="connsiteX3" fmla="*/ 1615912 w 3259119"/>
                <a:gd name="connsiteY3" fmla="*/ 2416592 h 2421228"/>
                <a:gd name="connsiteX4" fmla="*/ 0 w 3259119"/>
                <a:gd name="connsiteY4" fmla="*/ 1213546 h 2421228"/>
                <a:gd name="connsiteX0" fmla="*/ 33 w 3259152"/>
                <a:gd name="connsiteY0" fmla="*/ 1400589 h 2607084"/>
                <a:gd name="connsiteX1" fmla="*/ 1575002 w 3259152"/>
                <a:gd name="connsiteY1" fmla="*/ 6474 h 2607084"/>
                <a:gd name="connsiteX2" fmla="*/ 3259152 w 3259152"/>
                <a:gd name="connsiteY2" fmla="*/ 1018452 h 2607084"/>
                <a:gd name="connsiteX3" fmla="*/ 1615945 w 3259152"/>
                <a:gd name="connsiteY3" fmla="*/ 2603635 h 2607084"/>
                <a:gd name="connsiteX4" fmla="*/ 33 w 3259152"/>
                <a:gd name="connsiteY4" fmla="*/ 1400589 h 2607084"/>
                <a:gd name="connsiteX0" fmla="*/ 1615945 w 3259152"/>
                <a:gd name="connsiteY0" fmla="*/ 2603635 h 2700633"/>
                <a:gd name="connsiteX1" fmla="*/ 33 w 3259152"/>
                <a:gd name="connsiteY1" fmla="*/ 1400589 h 2700633"/>
                <a:gd name="connsiteX2" fmla="*/ 1575002 w 3259152"/>
                <a:gd name="connsiteY2" fmla="*/ 6474 h 2700633"/>
                <a:gd name="connsiteX3" fmla="*/ 3259152 w 3259152"/>
                <a:gd name="connsiteY3" fmla="*/ 1018452 h 2700633"/>
                <a:gd name="connsiteX4" fmla="*/ 1716391 w 3259152"/>
                <a:gd name="connsiteY4" fmla="*/ 2700633 h 2700633"/>
                <a:gd name="connsiteX0" fmla="*/ 1630966 w 3259181"/>
                <a:gd name="connsiteY0" fmla="*/ 2429908 h 2700633"/>
                <a:gd name="connsiteX1" fmla="*/ 62 w 3259181"/>
                <a:gd name="connsiteY1" fmla="*/ 1400589 h 2700633"/>
                <a:gd name="connsiteX2" fmla="*/ 1575031 w 3259181"/>
                <a:gd name="connsiteY2" fmla="*/ 6474 h 2700633"/>
                <a:gd name="connsiteX3" fmla="*/ 3259181 w 3259181"/>
                <a:gd name="connsiteY3" fmla="*/ 1018452 h 2700633"/>
                <a:gd name="connsiteX4" fmla="*/ 1716420 w 3259181"/>
                <a:gd name="connsiteY4" fmla="*/ 2700633 h 2700633"/>
                <a:gd name="connsiteX0" fmla="*/ 1630966 w 3259181"/>
                <a:gd name="connsiteY0" fmla="*/ 2429908 h 2686155"/>
                <a:gd name="connsiteX1" fmla="*/ 62 w 3259181"/>
                <a:gd name="connsiteY1" fmla="*/ 1400589 h 2686155"/>
                <a:gd name="connsiteX2" fmla="*/ 1575031 w 3259181"/>
                <a:gd name="connsiteY2" fmla="*/ 6474 h 2686155"/>
                <a:gd name="connsiteX3" fmla="*/ 3259181 w 3259181"/>
                <a:gd name="connsiteY3" fmla="*/ 1018452 h 2686155"/>
                <a:gd name="connsiteX4" fmla="*/ 1641461 w 3259181"/>
                <a:gd name="connsiteY4" fmla="*/ 2686155 h 2686155"/>
                <a:gd name="connsiteX0" fmla="*/ 1630966 w 3259181"/>
                <a:gd name="connsiteY0" fmla="*/ 2427919 h 2684166"/>
                <a:gd name="connsiteX1" fmla="*/ 62 w 3259181"/>
                <a:gd name="connsiteY1" fmla="*/ 1398600 h 2684166"/>
                <a:gd name="connsiteX2" fmla="*/ 1575031 w 3259181"/>
                <a:gd name="connsiteY2" fmla="*/ 4485 h 2684166"/>
                <a:gd name="connsiteX3" fmla="*/ 3259181 w 3259181"/>
                <a:gd name="connsiteY3" fmla="*/ 1016463 h 2684166"/>
                <a:gd name="connsiteX4" fmla="*/ 1641461 w 3259181"/>
                <a:gd name="connsiteY4" fmla="*/ 2684166 h 2684166"/>
                <a:gd name="connsiteX0" fmla="*/ 1630966 w 3259181"/>
                <a:gd name="connsiteY0" fmla="*/ 2427919 h 2684166"/>
                <a:gd name="connsiteX1" fmla="*/ 62 w 3259181"/>
                <a:gd name="connsiteY1" fmla="*/ 1398600 h 2684166"/>
                <a:gd name="connsiteX2" fmla="*/ 1575031 w 3259181"/>
                <a:gd name="connsiteY2" fmla="*/ 4485 h 2684166"/>
                <a:gd name="connsiteX3" fmla="*/ 3259181 w 3259181"/>
                <a:gd name="connsiteY3" fmla="*/ 1016463 h 2684166"/>
                <a:gd name="connsiteX4" fmla="*/ 1641461 w 3259181"/>
                <a:gd name="connsiteY4" fmla="*/ 2684166 h 2684166"/>
                <a:gd name="connsiteX0" fmla="*/ 1630964 w 2944347"/>
                <a:gd name="connsiteY0" fmla="*/ 2426178 h 2682425"/>
                <a:gd name="connsiteX1" fmla="*/ 60 w 2944347"/>
                <a:gd name="connsiteY1" fmla="*/ 1396859 h 2682425"/>
                <a:gd name="connsiteX2" fmla="*/ 1575029 w 2944347"/>
                <a:gd name="connsiteY2" fmla="*/ 2744 h 2682425"/>
                <a:gd name="connsiteX3" fmla="*/ 2944347 w 2944347"/>
                <a:gd name="connsiteY3" fmla="*/ 1087109 h 2682425"/>
                <a:gd name="connsiteX4" fmla="*/ 1641459 w 2944347"/>
                <a:gd name="connsiteY4" fmla="*/ 2682425 h 2682425"/>
                <a:gd name="connsiteX0" fmla="*/ 1630964 w 2944347"/>
                <a:gd name="connsiteY0" fmla="*/ 2426756 h 2683003"/>
                <a:gd name="connsiteX1" fmla="*/ 60 w 2944347"/>
                <a:gd name="connsiteY1" fmla="*/ 1397437 h 2683003"/>
                <a:gd name="connsiteX2" fmla="*/ 1575029 w 2944347"/>
                <a:gd name="connsiteY2" fmla="*/ 3322 h 2683003"/>
                <a:gd name="connsiteX3" fmla="*/ 2944347 w 2944347"/>
                <a:gd name="connsiteY3" fmla="*/ 1087687 h 2683003"/>
                <a:gd name="connsiteX4" fmla="*/ 1641459 w 2944347"/>
                <a:gd name="connsiteY4" fmla="*/ 2683003 h 2683003"/>
                <a:gd name="connsiteX0" fmla="*/ 1630964 w 2945963"/>
                <a:gd name="connsiteY0" fmla="*/ 2426756 h 2683003"/>
                <a:gd name="connsiteX1" fmla="*/ 60 w 2945963"/>
                <a:gd name="connsiteY1" fmla="*/ 1397437 h 2683003"/>
                <a:gd name="connsiteX2" fmla="*/ 1575029 w 2945963"/>
                <a:gd name="connsiteY2" fmla="*/ 3322 h 2683003"/>
                <a:gd name="connsiteX3" fmla="*/ 2944347 w 2945963"/>
                <a:gd name="connsiteY3" fmla="*/ 1087687 h 2683003"/>
                <a:gd name="connsiteX4" fmla="*/ 1641459 w 2945963"/>
                <a:gd name="connsiteY4" fmla="*/ 2683003 h 2683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5963" h="2683003">
                  <a:moveTo>
                    <a:pt x="1630964" y="2426756"/>
                  </a:moveTo>
                  <a:cubicBezTo>
                    <a:pt x="1087778" y="2490445"/>
                    <a:pt x="9382" y="1801343"/>
                    <a:pt x="60" y="1397437"/>
                  </a:cubicBezTo>
                  <a:cubicBezTo>
                    <a:pt x="-9262" y="993531"/>
                    <a:pt x="1084315" y="54947"/>
                    <a:pt x="1575029" y="3322"/>
                  </a:cubicBezTo>
                  <a:cubicBezTo>
                    <a:pt x="2065744" y="-48303"/>
                    <a:pt x="2764443" y="510127"/>
                    <a:pt x="2944347" y="1087687"/>
                  </a:cubicBezTo>
                  <a:cubicBezTo>
                    <a:pt x="2989324" y="1925839"/>
                    <a:pt x="2084199" y="2522316"/>
                    <a:pt x="1641459" y="2683003"/>
                  </a:cubicBezTo>
                </a:path>
              </a:pathLst>
            </a:custGeom>
            <a:noFill/>
            <a:ln w="38100">
              <a:solidFill>
                <a:srgbClr val="F15B29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0197498" y="1650606"/>
            <a:ext cx="1654451" cy="1943295"/>
            <a:chOff x="8660771" y="3939639"/>
            <a:chExt cx="1654451" cy="194329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28AB1AD2-D371-4EAD-93C4-65A840D5AFC0}"/>
                </a:ext>
              </a:extLst>
            </p:cNvPr>
            <p:cNvSpPr/>
            <p:nvPr/>
          </p:nvSpPr>
          <p:spPr>
            <a:xfrm>
              <a:off x="8693133" y="4249566"/>
              <a:ext cx="149117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8000" dirty="0" smtClean="0">
                  <a:solidFill>
                    <a:srgbClr val="6D421F"/>
                  </a:solidFill>
                  <a:latin typeface="Pattaya" panose="00000500000000000000" pitchFamily="2" charset="-34"/>
                  <a:ea typeface="Microsoft YaHei UI" panose="020B0503020204020204" pitchFamily="34" charset="-122"/>
                  <a:cs typeface="Pattaya" panose="00000500000000000000" pitchFamily="2" charset="-34"/>
                </a:rPr>
                <a:t>40</a:t>
              </a:r>
              <a:endParaRPr lang="zh-CN" altLang="en-US" sz="8000" dirty="0">
                <a:solidFill>
                  <a:srgbClr val="6D421F"/>
                </a:solidFill>
                <a:latin typeface="Pattaya" panose="00000500000000000000" pitchFamily="2" charset="-34"/>
                <a:ea typeface="Microsoft YaHei UI" panose="020B0503020204020204" pitchFamily="34" charset="-122"/>
                <a:cs typeface="Pattaya" panose="00000500000000000000" pitchFamily="2" charset="-34"/>
              </a:endParaRPr>
            </a:p>
          </p:txBody>
        </p:sp>
        <p:sp>
          <p:nvSpPr>
            <p:cNvPr id="9" name="椭圆 4"/>
            <p:cNvSpPr/>
            <p:nvPr/>
          </p:nvSpPr>
          <p:spPr>
            <a:xfrm flipH="1">
              <a:off x="8660771" y="3939639"/>
              <a:ext cx="1654451" cy="1943295"/>
            </a:xfrm>
            <a:custGeom>
              <a:avLst/>
              <a:gdLst>
                <a:gd name="connsiteX0" fmla="*/ 0 w 3231824"/>
                <a:gd name="connsiteY0" fmla="*/ 1203046 h 2406092"/>
                <a:gd name="connsiteX1" fmla="*/ 1615912 w 3231824"/>
                <a:gd name="connsiteY1" fmla="*/ 0 h 2406092"/>
                <a:gd name="connsiteX2" fmla="*/ 3231824 w 3231824"/>
                <a:gd name="connsiteY2" fmla="*/ 1203046 h 2406092"/>
                <a:gd name="connsiteX3" fmla="*/ 1615912 w 3231824"/>
                <a:gd name="connsiteY3" fmla="*/ 2406092 h 2406092"/>
                <a:gd name="connsiteX4" fmla="*/ 0 w 3231824"/>
                <a:gd name="connsiteY4" fmla="*/ 1203046 h 2406092"/>
                <a:gd name="connsiteX0" fmla="*/ 0 w 3259119"/>
                <a:gd name="connsiteY0" fmla="*/ 1213546 h 2421228"/>
                <a:gd name="connsiteX1" fmla="*/ 1615912 w 3259119"/>
                <a:gd name="connsiteY1" fmla="*/ 10500 h 2421228"/>
                <a:gd name="connsiteX2" fmla="*/ 3259119 w 3259119"/>
                <a:gd name="connsiteY2" fmla="*/ 831409 h 2421228"/>
                <a:gd name="connsiteX3" fmla="*/ 1615912 w 3259119"/>
                <a:gd name="connsiteY3" fmla="*/ 2416592 h 2421228"/>
                <a:gd name="connsiteX4" fmla="*/ 0 w 3259119"/>
                <a:gd name="connsiteY4" fmla="*/ 1213546 h 2421228"/>
                <a:gd name="connsiteX0" fmla="*/ 33 w 3259152"/>
                <a:gd name="connsiteY0" fmla="*/ 1400589 h 2607084"/>
                <a:gd name="connsiteX1" fmla="*/ 1575002 w 3259152"/>
                <a:gd name="connsiteY1" fmla="*/ 6474 h 2607084"/>
                <a:gd name="connsiteX2" fmla="*/ 3259152 w 3259152"/>
                <a:gd name="connsiteY2" fmla="*/ 1018452 h 2607084"/>
                <a:gd name="connsiteX3" fmla="*/ 1615945 w 3259152"/>
                <a:gd name="connsiteY3" fmla="*/ 2603635 h 2607084"/>
                <a:gd name="connsiteX4" fmla="*/ 33 w 3259152"/>
                <a:gd name="connsiteY4" fmla="*/ 1400589 h 2607084"/>
                <a:gd name="connsiteX0" fmla="*/ 1615945 w 3259152"/>
                <a:gd name="connsiteY0" fmla="*/ 2603635 h 2700633"/>
                <a:gd name="connsiteX1" fmla="*/ 33 w 3259152"/>
                <a:gd name="connsiteY1" fmla="*/ 1400589 h 2700633"/>
                <a:gd name="connsiteX2" fmla="*/ 1575002 w 3259152"/>
                <a:gd name="connsiteY2" fmla="*/ 6474 h 2700633"/>
                <a:gd name="connsiteX3" fmla="*/ 3259152 w 3259152"/>
                <a:gd name="connsiteY3" fmla="*/ 1018452 h 2700633"/>
                <a:gd name="connsiteX4" fmla="*/ 1716391 w 3259152"/>
                <a:gd name="connsiteY4" fmla="*/ 2700633 h 2700633"/>
                <a:gd name="connsiteX0" fmla="*/ 1630966 w 3259181"/>
                <a:gd name="connsiteY0" fmla="*/ 2429908 h 2700633"/>
                <a:gd name="connsiteX1" fmla="*/ 62 w 3259181"/>
                <a:gd name="connsiteY1" fmla="*/ 1400589 h 2700633"/>
                <a:gd name="connsiteX2" fmla="*/ 1575031 w 3259181"/>
                <a:gd name="connsiteY2" fmla="*/ 6474 h 2700633"/>
                <a:gd name="connsiteX3" fmla="*/ 3259181 w 3259181"/>
                <a:gd name="connsiteY3" fmla="*/ 1018452 h 2700633"/>
                <a:gd name="connsiteX4" fmla="*/ 1716420 w 3259181"/>
                <a:gd name="connsiteY4" fmla="*/ 2700633 h 2700633"/>
                <a:gd name="connsiteX0" fmla="*/ 1630966 w 3259181"/>
                <a:gd name="connsiteY0" fmla="*/ 2429908 h 2686155"/>
                <a:gd name="connsiteX1" fmla="*/ 62 w 3259181"/>
                <a:gd name="connsiteY1" fmla="*/ 1400589 h 2686155"/>
                <a:gd name="connsiteX2" fmla="*/ 1575031 w 3259181"/>
                <a:gd name="connsiteY2" fmla="*/ 6474 h 2686155"/>
                <a:gd name="connsiteX3" fmla="*/ 3259181 w 3259181"/>
                <a:gd name="connsiteY3" fmla="*/ 1018452 h 2686155"/>
                <a:gd name="connsiteX4" fmla="*/ 1641461 w 3259181"/>
                <a:gd name="connsiteY4" fmla="*/ 2686155 h 2686155"/>
                <a:gd name="connsiteX0" fmla="*/ 1630966 w 3293918"/>
                <a:gd name="connsiteY0" fmla="*/ 2429908 h 2686155"/>
                <a:gd name="connsiteX1" fmla="*/ 62 w 3293918"/>
                <a:gd name="connsiteY1" fmla="*/ 1400589 h 2686155"/>
                <a:gd name="connsiteX2" fmla="*/ 1575031 w 3293918"/>
                <a:gd name="connsiteY2" fmla="*/ 6474 h 2686155"/>
                <a:gd name="connsiteX3" fmla="*/ 3259181 w 3293918"/>
                <a:gd name="connsiteY3" fmla="*/ 1018452 h 2686155"/>
                <a:gd name="connsiteX4" fmla="*/ 1641461 w 3293918"/>
                <a:gd name="connsiteY4" fmla="*/ 2686155 h 2686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3918" h="2686155">
                  <a:moveTo>
                    <a:pt x="1630966" y="2429908"/>
                  </a:moveTo>
                  <a:cubicBezTo>
                    <a:pt x="1087780" y="2493597"/>
                    <a:pt x="9384" y="1804495"/>
                    <a:pt x="62" y="1400589"/>
                  </a:cubicBezTo>
                  <a:cubicBezTo>
                    <a:pt x="-9260" y="996683"/>
                    <a:pt x="1031845" y="70163"/>
                    <a:pt x="1575031" y="6474"/>
                  </a:cubicBezTo>
                  <a:cubicBezTo>
                    <a:pt x="2118217" y="-57215"/>
                    <a:pt x="3259181" y="354028"/>
                    <a:pt x="3259181" y="1018452"/>
                  </a:cubicBezTo>
                  <a:cubicBezTo>
                    <a:pt x="3259181" y="1682876"/>
                    <a:pt x="3673353" y="2438604"/>
                    <a:pt x="1641461" y="2686155"/>
                  </a:cubicBezTo>
                </a:path>
              </a:pathLst>
            </a:custGeom>
            <a:noFill/>
            <a:ln w="38100">
              <a:solidFill>
                <a:srgbClr val="F15B29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75875" y="1715562"/>
            <a:ext cx="55635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TRỪ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928972" y="327167"/>
            <a:ext cx="1748288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564452" y="3458588"/>
            <a:ext cx="2820153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 + 23 = 40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564452" y="4265534"/>
            <a:ext cx="2820153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 + 17 = 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564452" y="5044496"/>
            <a:ext cx="2820153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</a:t>
            </a:r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 = 23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564452" y="5851442"/>
            <a:ext cx="2820153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</a:t>
            </a:r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23 = 17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4547" y="327167"/>
            <a:ext cx="34615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THÁCH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402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 p14:presetBounceEnd="50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667">
                                          <p:cBhvr additive="base">
                                            <p:cTn id="7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667">
                                          <p:cBhvr additive="base">
                                            <p:cTn id="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8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16" presetClass="entr" presetSubtype="2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6" presetClass="entr" presetSubtype="2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4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9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4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 animBg="1"/>
          <p:bldP spid="14" grpId="0" animBg="1"/>
          <p:bldP spid="15" grpId="0" animBg="1"/>
          <p:bldP spid="16" grpId="0" animBg="1"/>
          <p:bldP spid="1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8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16" presetClass="entr" presetSubtype="2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6" presetClass="entr" presetSubtype="2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24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9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4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 animBg="1"/>
          <p:bldP spid="14" grpId="0" animBg="1"/>
          <p:bldP spid="15" grpId="0" animBg="1"/>
          <p:bldP spid="16" grpId="0" animBg="1"/>
          <p:bldP spid="17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818" y="3166480"/>
            <a:ext cx="2765702" cy="344652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310450" y="1058018"/>
            <a:ext cx="1943895" cy="2042539"/>
            <a:chOff x="6437060" y="1288317"/>
            <a:chExt cx="1943895" cy="2042539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8AB1AD2-D371-4EAD-93C4-65A840D5AFC0}"/>
                </a:ext>
              </a:extLst>
            </p:cNvPr>
            <p:cNvSpPr/>
            <p:nvPr/>
          </p:nvSpPr>
          <p:spPr>
            <a:xfrm>
              <a:off x="6628810" y="1552132"/>
              <a:ext cx="156039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8000" dirty="0" smtClean="0">
                  <a:solidFill>
                    <a:srgbClr val="6D421F"/>
                  </a:solidFill>
                  <a:latin typeface="Pattaya" panose="00000500000000000000" pitchFamily="2" charset="-34"/>
                  <a:ea typeface="Microsoft YaHei UI" panose="020B0503020204020204" pitchFamily="34" charset="-122"/>
                  <a:cs typeface="Pattaya" panose="00000500000000000000" pitchFamily="2" charset="-34"/>
                </a:rPr>
                <a:t>37</a:t>
              </a:r>
              <a:endParaRPr lang="zh-CN" altLang="en-US" sz="8000" dirty="0">
                <a:solidFill>
                  <a:srgbClr val="6D421F"/>
                </a:solidFill>
                <a:latin typeface="Pattaya" panose="00000500000000000000" pitchFamily="2" charset="-34"/>
                <a:ea typeface="Microsoft YaHei UI" panose="020B0503020204020204" pitchFamily="34" charset="-122"/>
                <a:cs typeface="Pattaya" panose="00000500000000000000" pitchFamily="2" charset="-34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 flipH="1">
              <a:off x="6437060" y="1288317"/>
              <a:ext cx="1943895" cy="2042539"/>
            </a:xfrm>
            <a:custGeom>
              <a:avLst/>
              <a:gdLst>
                <a:gd name="connsiteX0" fmla="*/ 0 w 3231824"/>
                <a:gd name="connsiteY0" fmla="*/ 1203046 h 2406092"/>
                <a:gd name="connsiteX1" fmla="*/ 1615912 w 3231824"/>
                <a:gd name="connsiteY1" fmla="*/ 0 h 2406092"/>
                <a:gd name="connsiteX2" fmla="*/ 3231824 w 3231824"/>
                <a:gd name="connsiteY2" fmla="*/ 1203046 h 2406092"/>
                <a:gd name="connsiteX3" fmla="*/ 1615912 w 3231824"/>
                <a:gd name="connsiteY3" fmla="*/ 2406092 h 2406092"/>
                <a:gd name="connsiteX4" fmla="*/ 0 w 3231824"/>
                <a:gd name="connsiteY4" fmla="*/ 1203046 h 2406092"/>
                <a:gd name="connsiteX0" fmla="*/ 0 w 3259119"/>
                <a:gd name="connsiteY0" fmla="*/ 1213546 h 2421228"/>
                <a:gd name="connsiteX1" fmla="*/ 1615912 w 3259119"/>
                <a:gd name="connsiteY1" fmla="*/ 10500 h 2421228"/>
                <a:gd name="connsiteX2" fmla="*/ 3259119 w 3259119"/>
                <a:gd name="connsiteY2" fmla="*/ 831409 h 2421228"/>
                <a:gd name="connsiteX3" fmla="*/ 1615912 w 3259119"/>
                <a:gd name="connsiteY3" fmla="*/ 2416592 h 2421228"/>
                <a:gd name="connsiteX4" fmla="*/ 0 w 3259119"/>
                <a:gd name="connsiteY4" fmla="*/ 1213546 h 2421228"/>
                <a:gd name="connsiteX0" fmla="*/ 33 w 3259152"/>
                <a:gd name="connsiteY0" fmla="*/ 1400589 h 2607084"/>
                <a:gd name="connsiteX1" fmla="*/ 1575002 w 3259152"/>
                <a:gd name="connsiteY1" fmla="*/ 6474 h 2607084"/>
                <a:gd name="connsiteX2" fmla="*/ 3259152 w 3259152"/>
                <a:gd name="connsiteY2" fmla="*/ 1018452 h 2607084"/>
                <a:gd name="connsiteX3" fmla="*/ 1615945 w 3259152"/>
                <a:gd name="connsiteY3" fmla="*/ 2603635 h 2607084"/>
                <a:gd name="connsiteX4" fmla="*/ 33 w 3259152"/>
                <a:gd name="connsiteY4" fmla="*/ 1400589 h 2607084"/>
                <a:gd name="connsiteX0" fmla="*/ 1615945 w 3259152"/>
                <a:gd name="connsiteY0" fmla="*/ 2603635 h 2700633"/>
                <a:gd name="connsiteX1" fmla="*/ 33 w 3259152"/>
                <a:gd name="connsiteY1" fmla="*/ 1400589 h 2700633"/>
                <a:gd name="connsiteX2" fmla="*/ 1575002 w 3259152"/>
                <a:gd name="connsiteY2" fmla="*/ 6474 h 2700633"/>
                <a:gd name="connsiteX3" fmla="*/ 3259152 w 3259152"/>
                <a:gd name="connsiteY3" fmla="*/ 1018452 h 2700633"/>
                <a:gd name="connsiteX4" fmla="*/ 1716391 w 3259152"/>
                <a:gd name="connsiteY4" fmla="*/ 2700633 h 2700633"/>
                <a:gd name="connsiteX0" fmla="*/ 1630966 w 3259181"/>
                <a:gd name="connsiteY0" fmla="*/ 2429908 h 2700633"/>
                <a:gd name="connsiteX1" fmla="*/ 62 w 3259181"/>
                <a:gd name="connsiteY1" fmla="*/ 1400589 h 2700633"/>
                <a:gd name="connsiteX2" fmla="*/ 1575031 w 3259181"/>
                <a:gd name="connsiteY2" fmla="*/ 6474 h 2700633"/>
                <a:gd name="connsiteX3" fmla="*/ 3259181 w 3259181"/>
                <a:gd name="connsiteY3" fmla="*/ 1018452 h 2700633"/>
                <a:gd name="connsiteX4" fmla="*/ 1716420 w 3259181"/>
                <a:gd name="connsiteY4" fmla="*/ 2700633 h 2700633"/>
                <a:gd name="connsiteX0" fmla="*/ 1630966 w 3259181"/>
                <a:gd name="connsiteY0" fmla="*/ 2429908 h 2686155"/>
                <a:gd name="connsiteX1" fmla="*/ 62 w 3259181"/>
                <a:gd name="connsiteY1" fmla="*/ 1400589 h 2686155"/>
                <a:gd name="connsiteX2" fmla="*/ 1575031 w 3259181"/>
                <a:gd name="connsiteY2" fmla="*/ 6474 h 2686155"/>
                <a:gd name="connsiteX3" fmla="*/ 3259181 w 3259181"/>
                <a:gd name="connsiteY3" fmla="*/ 1018452 h 2686155"/>
                <a:gd name="connsiteX4" fmla="*/ 1641461 w 3259181"/>
                <a:gd name="connsiteY4" fmla="*/ 2686155 h 2686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59181" h="2686155">
                  <a:moveTo>
                    <a:pt x="1630966" y="2429908"/>
                  </a:moveTo>
                  <a:cubicBezTo>
                    <a:pt x="1087780" y="2493597"/>
                    <a:pt x="9384" y="1804495"/>
                    <a:pt x="62" y="1400589"/>
                  </a:cubicBezTo>
                  <a:cubicBezTo>
                    <a:pt x="-9260" y="996683"/>
                    <a:pt x="1031845" y="70163"/>
                    <a:pt x="1575031" y="6474"/>
                  </a:cubicBezTo>
                  <a:cubicBezTo>
                    <a:pt x="2118217" y="-57215"/>
                    <a:pt x="3259181" y="354028"/>
                    <a:pt x="3259181" y="1018452"/>
                  </a:cubicBezTo>
                  <a:cubicBezTo>
                    <a:pt x="3259181" y="1682876"/>
                    <a:pt x="2084201" y="2525468"/>
                    <a:pt x="1641461" y="2686155"/>
                  </a:cubicBezTo>
                </a:path>
              </a:pathLst>
            </a:custGeom>
            <a:noFill/>
            <a:ln w="38100">
              <a:solidFill>
                <a:srgbClr val="F15B29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22146" y="454204"/>
            <a:ext cx="1839913" cy="1735259"/>
            <a:chOff x="9301679" y="1186725"/>
            <a:chExt cx="1839913" cy="1735259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8AB1AD2-D371-4EAD-93C4-65A840D5AFC0}"/>
                </a:ext>
              </a:extLst>
            </p:cNvPr>
            <p:cNvSpPr/>
            <p:nvPr/>
          </p:nvSpPr>
          <p:spPr>
            <a:xfrm>
              <a:off x="9397104" y="1488369"/>
              <a:ext cx="1616701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8000" dirty="0" smtClean="0">
                  <a:solidFill>
                    <a:srgbClr val="6D421F"/>
                  </a:solidFill>
                  <a:latin typeface="Pattaya" panose="00000500000000000000" pitchFamily="2" charset="-34"/>
                  <a:ea typeface="Microsoft YaHei UI" panose="020B0503020204020204" pitchFamily="34" charset="-122"/>
                  <a:cs typeface="Pattaya" panose="00000500000000000000" pitchFamily="2" charset="-34"/>
                </a:rPr>
                <a:t>33</a:t>
              </a:r>
              <a:endParaRPr lang="zh-CN" altLang="en-US" sz="8000" dirty="0">
                <a:solidFill>
                  <a:srgbClr val="6D421F"/>
                </a:solidFill>
                <a:latin typeface="Pattaya" panose="00000500000000000000" pitchFamily="2" charset="-34"/>
                <a:ea typeface="Microsoft YaHei UI" panose="020B0503020204020204" pitchFamily="34" charset="-122"/>
                <a:cs typeface="Pattaya" panose="00000500000000000000" pitchFamily="2" charset="-34"/>
              </a:endParaRPr>
            </a:p>
          </p:txBody>
        </p:sp>
        <p:sp>
          <p:nvSpPr>
            <p:cNvPr id="7" name="椭圆 4"/>
            <p:cNvSpPr/>
            <p:nvPr/>
          </p:nvSpPr>
          <p:spPr>
            <a:xfrm flipH="1">
              <a:off x="9301679" y="1186725"/>
              <a:ext cx="1839913" cy="1735259"/>
            </a:xfrm>
            <a:custGeom>
              <a:avLst/>
              <a:gdLst>
                <a:gd name="connsiteX0" fmla="*/ 0 w 3231824"/>
                <a:gd name="connsiteY0" fmla="*/ 1203046 h 2406092"/>
                <a:gd name="connsiteX1" fmla="*/ 1615912 w 3231824"/>
                <a:gd name="connsiteY1" fmla="*/ 0 h 2406092"/>
                <a:gd name="connsiteX2" fmla="*/ 3231824 w 3231824"/>
                <a:gd name="connsiteY2" fmla="*/ 1203046 h 2406092"/>
                <a:gd name="connsiteX3" fmla="*/ 1615912 w 3231824"/>
                <a:gd name="connsiteY3" fmla="*/ 2406092 h 2406092"/>
                <a:gd name="connsiteX4" fmla="*/ 0 w 3231824"/>
                <a:gd name="connsiteY4" fmla="*/ 1203046 h 2406092"/>
                <a:gd name="connsiteX0" fmla="*/ 0 w 3259119"/>
                <a:gd name="connsiteY0" fmla="*/ 1213546 h 2421228"/>
                <a:gd name="connsiteX1" fmla="*/ 1615912 w 3259119"/>
                <a:gd name="connsiteY1" fmla="*/ 10500 h 2421228"/>
                <a:gd name="connsiteX2" fmla="*/ 3259119 w 3259119"/>
                <a:gd name="connsiteY2" fmla="*/ 831409 h 2421228"/>
                <a:gd name="connsiteX3" fmla="*/ 1615912 w 3259119"/>
                <a:gd name="connsiteY3" fmla="*/ 2416592 h 2421228"/>
                <a:gd name="connsiteX4" fmla="*/ 0 w 3259119"/>
                <a:gd name="connsiteY4" fmla="*/ 1213546 h 2421228"/>
                <a:gd name="connsiteX0" fmla="*/ 33 w 3259152"/>
                <a:gd name="connsiteY0" fmla="*/ 1400589 h 2607084"/>
                <a:gd name="connsiteX1" fmla="*/ 1575002 w 3259152"/>
                <a:gd name="connsiteY1" fmla="*/ 6474 h 2607084"/>
                <a:gd name="connsiteX2" fmla="*/ 3259152 w 3259152"/>
                <a:gd name="connsiteY2" fmla="*/ 1018452 h 2607084"/>
                <a:gd name="connsiteX3" fmla="*/ 1615945 w 3259152"/>
                <a:gd name="connsiteY3" fmla="*/ 2603635 h 2607084"/>
                <a:gd name="connsiteX4" fmla="*/ 33 w 3259152"/>
                <a:gd name="connsiteY4" fmla="*/ 1400589 h 2607084"/>
                <a:gd name="connsiteX0" fmla="*/ 1615945 w 3259152"/>
                <a:gd name="connsiteY0" fmla="*/ 2603635 h 2700633"/>
                <a:gd name="connsiteX1" fmla="*/ 33 w 3259152"/>
                <a:gd name="connsiteY1" fmla="*/ 1400589 h 2700633"/>
                <a:gd name="connsiteX2" fmla="*/ 1575002 w 3259152"/>
                <a:gd name="connsiteY2" fmla="*/ 6474 h 2700633"/>
                <a:gd name="connsiteX3" fmla="*/ 3259152 w 3259152"/>
                <a:gd name="connsiteY3" fmla="*/ 1018452 h 2700633"/>
                <a:gd name="connsiteX4" fmla="*/ 1716391 w 3259152"/>
                <a:gd name="connsiteY4" fmla="*/ 2700633 h 2700633"/>
                <a:gd name="connsiteX0" fmla="*/ 1630966 w 3259181"/>
                <a:gd name="connsiteY0" fmla="*/ 2429908 h 2700633"/>
                <a:gd name="connsiteX1" fmla="*/ 62 w 3259181"/>
                <a:gd name="connsiteY1" fmla="*/ 1400589 h 2700633"/>
                <a:gd name="connsiteX2" fmla="*/ 1575031 w 3259181"/>
                <a:gd name="connsiteY2" fmla="*/ 6474 h 2700633"/>
                <a:gd name="connsiteX3" fmla="*/ 3259181 w 3259181"/>
                <a:gd name="connsiteY3" fmla="*/ 1018452 h 2700633"/>
                <a:gd name="connsiteX4" fmla="*/ 1716420 w 3259181"/>
                <a:gd name="connsiteY4" fmla="*/ 2700633 h 2700633"/>
                <a:gd name="connsiteX0" fmla="*/ 1630966 w 3259181"/>
                <a:gd name="connsiteY0" fmla="*/ 2429908 h 2686155"/>
                <a:gd name="connsiteX1" fmla="*/ 62 w 3259181"/>
                <a:gd name="connsiteY1" fmla="*/ 1400589 h 2686155"/>
                <a:gd name="connsiteX2" fmla="*/ 1575031 w 3259181"/>
                <a:gd name="connsiteY2" fmla="*/ 6474 h 2686155"/>
                <a:gd name="connsiteX3" fmla="*/ 3259181 w 3259181"/>
                <a:gd name="connsiteY3" fmla="*/ 1018452 h 2686155"/>
                <a:gd name="connsiteX4" fmla="*/ 1641461 w 3259181"/>
                <a:gd name="connsiteY4" fmla="*/ 2686155 h 2686155"/>
                <a:gd name="connsiteX0" fmla="*/ 1630966 w 3259181"/>
                <a:gd name="connsiteY0" fmla="*/ 2427919 h 2684166"/>
                <a:gd name="connsiteX1" fmla="*/ 62 w 3259181"/>
                <a:gd name="connsiteY1" fmla="*/ 1398600 h 2684166"/>
                <a:gd name="connsiteX2" fmla="*/ 1575031 w 3259181"/>
                <a:gd name="connsiteY2" fmla="*/ 4485 h 2684166"/>
                <a:gd name="connsiteX3" fmla="*/ 3259181 w 3259181"/>
                <a:gd name="connsiteY3" fmla="*/ 1016463 h 2684166"/>
                <a:gd name="connsiteX4" fmla="*/ 1641461 w 3259181"/>
                <a:gd name="connsiteY4" fmla="*/ 2684166 h 2684166"/>
                <a:gd name="connsiteX0" fmla="*/ 1630966 w 3259181"/>
                <a:gd name="connsiteY0" fmla="*/ 2427919 h 2684166"/>
                <a:gd name="connsiteX1" fmla="*/ 62 w 3259181"/>
                <a:gd name="connsiteY1" fmla="*/ 1398600 h 2684166"/>
                <a:gd name="connsiteX2" fmla="*/ 1575031 w 3259181"/>
                <a:gd name="connsiteY2" fmla="*/ 4485 h 2684166"/>
                <a:gd name="connsiteX3" fmla="*/ 3259181 w 3259181"/>
                <a:gd name="connsiteY3" fmla="*/ 1016463 h 2684166"/>
                <a:gd name="connsiteX4" fmla="*/ 1641461 w 3259181"/>
                <a:gd name="connsiteY4" fmla="*/ 2684166 h 2684166"/>
                <a:gd name="connsiteX0" fmla="*/ 1630964 w 2944347"/>
                <a:gd name="connsiteY0" fmla="*/ 2426178 h 2682425"/>
                <a:gd name="connsiteX1" fmla="*/ 60 w 2944347"/>
                <a:gd name="connsiteY1" fmla="*/ 1396859 h 2682425"/>
                <a:gd name="connsiteX2" fmla="*/ 1575029 w 2944347"/>
                <a:gd name="connsiteY2" fmla="*/ 2744 h 2682425"/>
                <a:gd name="connsiteX3" fmla="*/ 2944347 w 2944347"/>
                <a:gd name="connsiteY3" fmla="*/ 1087109 h 2682425"/>
                <a:gd name="connsiteX4" fmla="*/ 1641459 w 2944347"/>
                <a:gd name="connsiteY4" fmla="*/ 2682425 h 2682425"/>
                <a:gd name="connsiteX0" fmla="*/ 1630964 w 2944347"/>
                <a:gd name="connsiteY0" fmla="*/ 2426756 h 2683003"/>
                <a:gd name="connsiteX1" fmla="*/ 60 w 2944347"/>
                <a:gd name="connsiteY1" fmla="*/ 1397437 h 2683003"/>
                <a:gd name="connsiteX2" fmla="*/ 1575029 w 2944347"/>
                <a:gd name="connsiteY2" fmla="*/ 3322 h 2683003"/>
                <a:gd name="connsiteX3" fmla="*/ 2944347 w 2944347"/>
                <a:gd name="connsiteY3" fmla="*/ 1087687 h 2683003"/>
                <a:gd name="connsiteX4" fmla="*/ 1641459 w 2944347"/>
                <a:gd name="connsiteY4" fmla="*/ 2683003 h 2683003"/>
                <a:gd name="connsiteX0" fmla="*/ 1630964 w 2945963"/>
                <a:gd name="connsiteY0" fmla="*/ 2426756 h 2683003"/>
                <a:gd name="connsiteX1" fmla="*/ 60 w 2945963"/>
                <a:gd name="connsiteY1" fmla="*/ 1397437 h 2683003"/>
                <a:gd name="connsiteX2" fmla="*/ 1575029 w 2945963"/>
                <a:gd name="connsiteY2" fmla="*/ 3322 h 2683003"/>
                <a:gd name="connsiteX3" fmla="*/ 2944347 w 2945963"/>
                <a:gd name="connsiteY3" fmla="*/ 1087687 h 2683003"/>
                <a:gd name="connsiteX4" fmla="*/ 1641459 w 2945963"/>
                <a:gd name="connsiteY4" fmla="*/ 2683003 h 2683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5963" h="2683003">
                  <a:moveTo>
                    <a:pt x="1630964" y="2426756"/>
                  </a:moveTo>
                  <a:cubicBezTo>
                    <a:pt x="1087778" y="2490445"/>
                    <a:pt x="9382" y="1801343"/>
                    <a:pt x="60" y="1397437"/>
                  </a:cubicBezTo>
                  <a:cubicBezTo>
                    <a:pt x="-9262" y="993531"/>
                    <a:pt x="1084315" y="54947"/>
                    <a:pt x="1575029" y="3322"/>
                  </a:cubicBezTo>
                  <a:cubicBezTo>
                    <a:pt x="2065744" y="-48303"/>
                    <a:pt x="2764443" y="510127"/>
                    <a:pt x="2944347" y="1087687"/>
                  </a:cubicBezTo>
                  <a:cubicBezTo>
                    <a:pt x="2989324" y="1925839"/>
                    <a:pt x="2084199" y="2522316"/>
                    <a:pt x="1641459" y="2683003"/>
                  </a:cubicBezTo>
                </a:path>
              </a:pathLst>
            </a:custGeom>
            <a:noFill/>
            <a:ln w="38100">
              <a:solidFill>
                <a:srgbClr val="F15B29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0197498" y="1321833"/>
            <a:ext cx="1654451" cy="1943295"/>
            <a:chOff x="8660771" y="3939639"/>
            <a:chExt cx="1654451" cy="1943295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28AB1AD2-D371-4EAD-93C4-65A840D5AFC0}"/>
                </a:ext>
              </a:extLst>
            </p:cNvPr>
            <p:cNvSpPr/>
            <p:nvPr/>
          </p:nvSpPr>
          <p:spPr>
            <a:xfrm>
              <a:off x="8693133" y="4249566"/>
              <a:ext cx="149117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8000" dirty="0">
                  <a:solidFill>
                    <a:srgbClr val="6D421F"/>
                  </a:solidFill>
                  <a:latin typeface="Pattaya" panose="00000500000000000000" pitchFamily="2" charset="-34"/>
                  <a:ea typeface="Microsoft YaHei UI" panose="020B0503020204020204" pitchFamily="34" charset="-122"/>
                  <a:cs typeface="Pattaya" panose="00000500000000000000" pitchFamily="2" charset="-34"/>
                </a:rPr>
                <a:t>7</a:t>
              </a:r>
              <a:r>
                <a:rPr lang="en-US" altLang="zh-CN" sz="8000" dirty="0" smtClean="0">
                  <a:solidFill>
                    <a:srgbClr val="6D421F"/>
                  </a:solidFill>
                  <a:latin typeface="Pattaya" panose="00000500000000000000" pitchFamily="2" charset="-34"/>
                  <a:ea typeface="Microsoft YaHei UI" panose="020B0503020204020204" pitchFamily="34" charset="-122"/>
                  <a:cs typeface="Pattaya" panose="00000500000000000000" pitchFamily="2" charset="-34"/>
                </a:rPr>
                <a:t>0</a:t>
              </a:r>
              <a:endParaRPr lang="zh-CN" altLang="en-US" sz="8000" dirty="0">
                <a:solidFill>
                  <a:srgbClr val="6D421F"/>
                </a:solidFill>
                <a:latin typeface="Pattaya" panose="00000500000000000000" pitchFamily="2" charset="-34"/>
                <a:ea typeface="Microsoft YaHei UI" panose="020B0503020204020204" pitchFamily="34" charset="-122"/>
                <a:cs typeface="Pattaya" panose="00000500000000000000" pitchFamily="2" charset="-34"/>
              </a:endParaRPr>
            </a:p>
          </p:txBody>
        </p:sp>
        <p:sp>
          <p:nvSpPr>
            <p:cNvPr id="9" name="椭圆 4"/>
            <p:cNvSpPr/>
            <p:nvPr/>
          </p:nvSpPr>
          <p:spPr>
            <a:xfrm flipH="1">
              <a:off x="8660771" y="3939639"/>
              <a:ext cx="1654451" cy="1943295"/>
            </a:xfrm>
            <a:custGeom>
              <a:avLst/>
              <a:gdLst>
                <a:gd name="connsiteX0" fmla="*/ 0 w 3231824"/>
                <a:gd name="connsiteY0" fmla="*/ 1203046 h 2406092"/>
                <a:gd name="connsiteX1" fmla="*/ 1615912 w 3231824"/>
                <a:gd name="connsiteY1" fmla="*/ 0 h 2406092"/>
                <a:gd name="connsiteX2" fmla="*/ 3231824 w 3231824"/>
                <a:gd name="connsiteY2" fmla="*/ 1203046 h 2406092"/>
                <a:gd name="connsiteX3" fmla="*/ 1615912 w 3231824"/>
                <a:gd name="connsiteY3" fmla="*/ 2406092 h 2406092"/>
                <a:gd name="connsiteX4" fmla="*/ 0 w 3231824"/>
                <a:gd name="connsiteY4" fmla="*/ 1203046 h 2406092"/>
                <a:gd name="connsiteX0" fmla="*/ 0 w 3259119"/>
                <a:gd name="connsiteY0" fmla="*/ 1213546 h 2421228"/>
                <a:gd name="connsiteX1" fmla="*/ 1615912 w 3259119"/>
                <a:gd name="connsiteY1" fmla="*/ 10500 h 2421228"/>
                <a:gd name="connsiteX2" fmla="*/ 3259119 w 3259119"/>
                <a:gd name="connsiteY2" fmla="*/ 831409 h 2421228"/>
                <a:gd name="connsiteX3" fmla="*/ 1615912 w 3259119"/>
                <a:gd name="connsiteY3" fmla="*/ 2416592 h 2421228"/>
                <a:gd name="connsiteX4" fmla="*/ 0 w 3259119"/>
                <a:gd name="connsiteY4" fmla="*/ 1213546 h 2421228"/>
                <a:gd name="connsiteX0" fmla="*/ 33 w 3259152"/>
                <a:gd name="connsiteY0" fmla="*/ 1400589 h 2607084"/>
                <a:gd name="connsiteX1" fmla="*/ 1575002 w 3259152"/>
                <a:gd name="connsiteY1" fmla="*/ 6474 h 2607084"/>
                <a:gd name="connsiteX2" fmla="*/ 3259152 w 3259152"/>
                <a:gd name="connsiteY2" fmla="*/ 1018452 h 2607084"/>
                <a:gd name="connsiteX3" fmla="*/ 1615945 w 3259152"/>
                <a:gd name="connsiteY3" fmla="*/ 2603635 h 2607084"/>
                <a:gd name="connsiteX4" fmla="*/ 33 w 3259152"/>
                <a:gd name="connsiteY4" fmla="*/ 1400589 h 2607084"/>
                <a:gd name="connsiteX0" fmla="*/ 1615945 w 3259152"/>
                <a:gd name="connsiteY0" fmla="*/ 2603635 h 2700633"/>
                <a:gd name="connsiteX1" fmla="*/ 33 w 3259152"/>
                <a:gd name="connsiteY1" fmla="*/ 1400589 h 2700633"/>
                <a:gd name="connsiteX2" fmla="*/ 1575002 w 3259152"/>
                <a:gd name="connsiteY2" fmla="*/ 6474 h 2700633"/>
                <a:gd name="connsiteX3" fmla="*/ 3259152 w 3259152"/>
                <a:gd name="connsiteY3" fmla="*/ 1018452 h 2700633"/>
                <a:gd name="connsiteX4" fmla="*/ 1716391 w 3259152"/>
                <a:gd name="connsiteY4" fmla="*/ 2700633 h 2700633"/>
                <a:gd name="connsiteX0" fmla="*/ 1630966 w 3259181"/>
                <a:gd name="connsiteY0" fmla="*/ 2429908 h 2700633"/>
                <a:gd name="connsiteX1" fmla="*/ 62 w 3259181"/>
                <a:gd name="connsiteY1" fmla="*/ 1400589 h 2700633"/>
                <a:gd name="connsiteX2" fmla="*/ 1575031 w 3259181"/>
                <a:gd name="connsiteY2" fmla="*/ 6474 h 2700633"/>
                <a:gd name="connsiteX3" fmla="*/ 3259181 w 3259181"/>
                <a:gd name="connsiteY3" fmla="*/ 1018452 h 2700633"/>
                <a:gd name="connsiteX4" fmla="*/ 1716420 w 3259181"/>
                <a:gd name="connsiteY4" fmla="*/ 2700633 h 2700633"/>
                <a:gd name="connsiteX0" fmla="*/ 1630966 w 3259181"/>
                <a:gd name="connsiteY0" fmla="*/ 2429908 h 2686155"/>
                <a:gd name="connsiteX1" fmla="*/ 62 w 3259181"/>
                <a:gd name="connsiteY1" fmla="*/ 1400589 h 2686155"/>
                <a:gd name="connsiteX2" fmla="*/ 1575031 w 3259181"/>
                <a:gd name="connsiteY2" fmla="*/ 6474 h 2686155"/>
                <a:gd name="connsiteX3" fmla="*/ 3259181 w 3259181"/>
                <a:gd name="connsiteY3" fmla="*/ 1018452 h 2686155"/>
                <a:gd name="connsiteX4" fmla="*/ 1641461 w 3259181"/>
                <a:gd name="connsiteY4" fmla="*/ 2686155 h 2686155"/>
                <a:gd name="connsiteX0" fmla="*/ 1630966 w 3293918"/>
                <a:gd name="connsiteY0" fmla="*/ 2429908 h 2686155"/>
                <a:gd name="connsiteX1" fmla="*/ 62 w 3293918"/>
                <a:gd name="connsiteY1" fmla="*/ 1400589 h 2686155"/>
                <a:gd name="connsiteX2" fmla="*/ 1575031 w 3293918"/>
                <a:gd name="connsiteY2" fmla="*/ 6474 h 2686155"/>
                <a:gd name="connsiteX3" fmla="*/ 3259181 w 3293918"/>
                <a:gd name="connsiteY3" fmla="*/ 1018452 h 2686155"/>
                <a:gd name="connsiteX4" fmla="*/ 1641461 w 3293918"/>
                <a:gd name="connsiteY4" fmla="*/ 2686155 h 2686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3918" h="2686155">
                  <a:moveTo>
                    <a:pt x="1630966" y="2429908"/>
                  </a:moveTo>
                  <a:cubicBezTo>
                    <a:pt x="1087780" y="2493597"/>
                    <a:pt x="9384" y="1804495"/>
                    <a:pt x="62" y="1400589"/>
                  </a:cubicBezTo>
                  <a:cubicBezTo>
                    <a:pt x="-9260" y="996683"/>
                    <a:pt x="1031845" y="70163"/>
                    <a:pt x="1575031" y="6474"/>
                  </a:cubicBezTo>
                  <a:cubicBezTo>
                    <a:pt x="2118217" y="-57215"/>
                    <a:pt x="3259181" y="354028"/>
                    <a:pt x="3259181" y="1018452"/>
                  </a:cubicBezTo>
                  <a:cubicBezTo>
                    <a:pt x="3259181" y="1682876"/>
                    <a:pt x="3673353" y="2438604"/>
                    <a:pt x="1641461" y="2686155"/>
                  </a:cubicBezTo>
                </a:path>
              </a:pathLst>
            </a:custGeom>
            <a:noFill/>
            <a:ln w="38100">
              <a:solidFill>
                <a:srgbClr val="F15B29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75875" y="1715562"/>
            <a:ext cx="55635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TRỪ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564452" y="3458588"/>
            <a:ext cx="2820153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 + 33 = 70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564452" y="4265534"/>
            <a:ext cx="2820153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33 + 37 = 70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64452" y="5044496"/>
            <a:ext cx="2820153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70 – 37 = 33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564452" y="5851442"/>
            <a:ext cx="2820153" cy="661182"/>
          </a:xfrm>
          <a:prstGeom prst="roundRect">
            <a:avLst/>
          </a:prstGeom>
          <a:solidFill>
            <a:srgbClr val="1E1F3B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70 – 33 = 37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4547" y="327167"/>
            <a:ext cx="34615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THÁCH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44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" y="0"/>
            <a:ext cx="5204036" cy="7209136"/>
          </a:xfrm>
          <a:prstGeom prst="rect">
            <a:avLst/>
          </a:prstGeom>
        </p:spPr>
      </p:pic>
      <p:sp>
        <p:nvSpPr>
          <p:cNvPr id="3" name="PA_库_文本框 11"/>
          <p:cNvSpPr txBox="1"/>
          <p:nvPr>
            <p:custDataLst>
              <p:tags r:id="rId1"/>
            </p:custDataLst>
          </p:nvPr>
        </p:nvSpPr>
        <p:spPr>
          <a:xfrm>
            <a:off x="2023819" y="2643060"/>
            <a:ext cx="111120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600" b="1" dirty="0" smtClean="0">
                <a:solidFill>
                  <a:schemeClr val="bg1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1</a:t>
            </a:r>
            <a:endParaRPr lang="zh-CN" altLang="en-US" sz="16600" b="1" dirty="0">
              <a:solidFill>
                <a:schemeClr val="bg1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Coiny" panose="02000903060500060000" pitchFamily="2" charset="0"/>
              <a:ea typeface="Microsoft YaHei UI" panose="020B0503020204020204" pitchFamily="34" charset="-122"/>
            </a:endParaRPr>
          </a:p>
        </p:txBody>
      </p:sp>
      <p:sp>
        <p:nvSpPr>
          <p:cNvPr id="19" name="PA_库_文本框 11"/>
          <p:cNvSpPr txBox="1"/>
          <p:nvPr>
            <p:custDataLst>
              <p:tags r:id="rId2"/>
            </p:custDataLst>
          </p:nvPr>
        </p:nvSpPr>
        <p:spPr>
          <a:xfrm>
            <a:off x="5158840" y="1606193"/>
            <a:ext cx="60425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3800" b="1" dirty="0" smtClean="0">
                <a:solidFill>
                  <a:schemeClr val="bg1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13800" b="1" dirty="0" err="1" smtClean="0">
                <a:solidFill>
                  <a:schemeClr val="bg1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Cùng</a:t>
            </a:r>
            <a:r>
              <a:rPr lang="en-US" altLang="zh-CN" sz="13800" b="1" dirty="0" smtClean="0">
                <a:solidFill>
                  <a:schemeClr val="bg1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</a:t>
            </a:r>
          </a:p>
          <a:p>
            <a:pPr algn="ctr"/>
            <a:r>
              <a:rPr lang="en-US" altLang="zh-CN" sz="13800" b="1" dirty="0">
                <a:solidFill>
                  <a:schemeClr val="bg1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</a:t>
            </a:r>
            <a:r>
              <a:rPr lang="en-US" altLang="zh-CN" sz="13800" b="1" dirty="0" smtClean="0">
                <a:solidFill>
                  <a:schemeClr val="bg1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</a:t>
            </a:r>
            <a:r>
              <a:rPr lang="en-US" altLang="zh-CN" sz="13800" b="1" dirty="0" err="1" smtClean="0">
                <a:solidFill>
                  <a:schemeClr val="bg1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học</a:t>
            </a:r>
            <a:endParaRPr lang="zh-CN" altLang="en-US" sz="13800" b="1" dirty="0">
              <a:solidFill>
                <a:schemeClr val="bg1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Coiny" panose="02000903060500060000" pitchFamily="2" charset="0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294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1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7301504" y="267576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任意多边形 3"/>
          <p:cNvSpPr/>
          <p:nvPr/>
        </p:nvSpPr>
        <p:spPr>
          <a:xfrm>
            <a:off x="329617" y="1458992"/>
            <a:ext cx="3049260" cy="1285050"/>
          </a:xfrm>
          <a:custGeom>
            <a:avLst/>
            <a:gdLst>
              <a:gd name="connsiteX0" fmla="*/ 0 w 3482366"/>
              <a:gd name="connsiteY0" fmla="*/ 1024911 h 1680030"/>
              <a:gd name="connsiteX1" fmla="*/ 818866 w 3482366"/>
              <a:gd name="connsiteY1" fmla="*/ 1598117 h 1680030"/>
              <a:gd name="connsiteX2" fmla="*/ 2975212 w 3482366"/>
              <a:gd name="connsiteY2" fmla="*/ 1543526 h 1680030"/>
              <a:gd name="connsiteX3" fmla="*/ 3398293 w 3482366"/>
              <a:gd name="connsiteY3" fmla="*/ 369819 h 1680030"/>
              <a:gd name="connsiteX4" fmla="*/ 1705970 w 3482366"/>
              <a:gd name="connsiteY4" fmla="*/ 1329 h 1680030"/>
              <a:gd name="connsiteX5" fmla="*/ 723332 w 3482366"/>
              <a:gd name="connsiteY5" fmla="*/ 465353 h 1680030"/>
              <a:gd name="connsiteX6" fmla="*/ 423081 w 3482366"/>
              <a:gd name="connsiteY6" fmla="*/ 1079502 h 168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2366" h="1680030">
                <a:moveTo>
                  <a:pt x="0" y="1024911"/>
                </a:moveTo>
                <a:cubicBezTo>
                  <a:pt x="161498" y="1268296"/>
                  <a:pt x="322997" y="1511681"/>
                  <a:pt x="818866" y="1598117"/>
                </a:cubicBezTo>
                <a:cubicBezTo>
                  <a:pt x="1314735" y="1684553"/>
                  <a:pt x="2545308" y="1748242"/>
                  <a:pt x="2975212" y="1543526"/>
                </a:cubicBezTo>
                <a:cubicBezTo>
                  <a:pt x="3405116" y="1338810"/>
                  <a:pt x="3609833" y="626852"/>
                  <a:pt x="3398293" y="369819"/>
                </a:cubicBezTo>
                <a:cubicBezTo>
                  <a:pt x="3186753" y="112786"/>
                  <a:pt x="2151797" y="-14593"/>
                  <a:pt x="1705970" y="1329"/>
                </a:cubicBezTo>
                <a:cubicBezTo>
                  <a:pt x="1260143" y="17251"/>
                  <a:pt x="937147" y="285658"/>
                  <a:pt x="723332" y="465353"/>
                </a:cubicBezTo>
                <a:cubicBezTo>
                  <a:pt x="509517" y="645048"/>
                  <a:pt x="466299" y="862275"/>
                  <a:pt x="423081" y="1079502"/>
                </a:cubicBezTo>
              </a:path>
            </a:pathLst>
          </a:custGeom>
          <a:noFill/>
          <a:ln w="28575">
            <a:solidFill>
              <a:srgbClr val="F15B29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7153711" y="1178187"/>
            <a:ext cx="465947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 – 25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072A16-5565-4297-9EDF-09BD18F425F9}"/>
              </a:ext>
            </a:extLst>
          </p:cNvPr>
          <p:cNvGrpSpPr/>
          <p:nvPr/>
        </p:nvGrpSpPr>
        <p:grpSpPr>
          <a:xfrm>
            <a:off x="7197182" y="3012128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36" name="Rectangle: Rounded Corners 59">
              <a:extLst>
                <a:ext uri="{FF2B5EF4-FFF2-40B4-BE49-F238E27FC236}">
                  <a16:creationId xmlns:a16="http://schemas.microsoft.com/office/drawing/2014/main" id="{AF7F0845-EB02-42DE-9A14-CAD252DBC88F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A4DB58-056B-48FB-AE4A-2EBD1C7CAE19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F66F37C1-C198-4ED1-9F6F-943D0996D69C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873F05EC-E669-4207-9BDC-4AE0AFEFC418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06738883-5062-4A15-B603-FD9714807558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2C320904-D1FC-4CAB-A047-22829136B2B8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84D8702A-8728-4F5D-9C73-63357380EF12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6339BB7B-960F-424A-8FFB-A63C7ED58CDA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E5596237-E6C4-4D64-9847-557152913153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09762DDF-4DA8-408A-BC60-5355707FC571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E6EB9B34-3BB4-4182-AFCD-81683ED6227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CF8C7B4B-E008-4A3D-945C-4D492797A986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64D1F44F-E9EE-4224-9F0A-B6620A376123}"/>
              </a:ext>
            </a:extLst>
          </p:cNvPr>
          <p:cNvSpPr txBox="1">
            <a:spLocks noChangeAspect="1"/>
          </p:cNvSpPr>
          <p:nvPr>
            <p:custDataLst>
              <p:tags r:id="rId3"/>
            </p:custDataLst>
          </p:nvPr>
        </p:nvSpPr>
        <p:spPr>
          <a:xfrm>
            <a:off x="329617" y="3285290"/>
            <a:ext cx="5645577" cy="220624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12000"/>
              </a:lnSpc>
            </a:pP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2000"/>
              </a:lnSpc>
            </a:pP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2000"/>
              </a:lnSpc>
            </a:pP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2000"/>
              </a:lnSpc>
            </a:pPr>
            <a:r>
              <a:rPr lang="en-US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7934467" y="3012128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50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62" name="Cube 61">
            <a:extLst>
              <a:ext uri="{FF2B5EF4-FFF2-40B4-BE49-F238E27FC236}">
                <a16:creationId xmlns:a16="http://schemas.microsoft.com/office/drawing/2014/main" id="{4C0919BE-81F4-434E-B302-31721791C55E}"/>
              </a:ext>
            </a:extLst>
          </p:cNvPr>
          <p:cNvSpPr/>
          <p:nvPr/>
        </p:nvSpPr>
        <p:spPr>
          <a:xfrm>
            <a:off x="9222677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3" name="Cube 62">
            <a:extLst>
              <a:ext uri="{FF2B5EF4-FFF2-40B4-BE49-F238E27FC236}">
                <a16:creationId xmlns:a16="http://schemas.microsoft.com/office/drawing/2014/main" id="{682C00ED-AACD-40D3-8E64-04F89CBDCC17}"/>
              </a:ext>
            </a:extLst>
          </p:cNvPr>
          <p:cNvSpPr/>
          <p:nvPr/>
        </p:nvSpPr>
        <p:spPr>
          <a:xfrm>
            <a:off x="9636103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4" name="Cube 63">
            <a:extLst>
              <a:ext uri="{FF2B5EF4-FFF2-40B4-BE49-F238E27FC236}">
                <a16:creationId xmlns:a16="http://schemas.microsoft.com/office/drawing/2014/main" id="{0F1F7E5B-4CC4-42C7-B2BC-C7DB4ABCD280}"/>
              </a:ext>
            </a:extLst>
          </p:cNvPr>
          <p:cNvSpPr/>
          <p:nvPr/>
        </p:nvSpPr>
        <p:spPr>
          <a:xfrm>
            <a:off x="10049529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5" name="Cube 64">
            <a:extLst>
              <a:ext uri="{FF2B5EF4-FFF2-40B4-BE49-F238E27FC236}">
                <a16:creationId xmlns:a16="http://schemas.microsoft.com/office/drawing/2014/main" id="{32B7AE61-FD8E-4E9F-8982-886F6305A4F2}"/>
              </a:ext>
            </a:extLst>
          </p:cNvPr>
          <p:cNvSpPr/>
          <p:nvPr/>
        </p:nvSpPr>
        <p:spPr>
          <a:xfrm>
            <a:off x="10462955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6" name="Cube 65">
            <a:extLst>
              <a:ext uri="{FF2B5EF4-FFF2-40B4-BE49-F238E27FC236}">
                <a16:creationId xmlns:a16="http://schemas.microsoft.com/office/drawing/2014/main" id="{89DC2CA4-F337-4C28-93F6-F2713C358161}"/>
              </a:ext>
            </a:extLst>
          </p:cNvPr>
          <p:cNvSpPr/>
          <p:nvPr/>
        </p:nvSpPr>
        <p:spPr>
          <a:xfrm>
            <a:off x="10876382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7" name="Cube 66">
            <a:extLst>
              <a:ext uri="{FF2B5EF4-FFF2-40B4-BE49-F238E27FC236}">
                <a16:creationId xmlns:a16="http://schemas.microsoft.com/office/drawing/2014/main" id="{27CEAEB0-B8D1-43AC-9701-9CB206AA3239}"/>
              </a:ext>
            </a:extLst>
          </p:cNvPr>
          <p:cNvSpPr/>
          <p:nvPr/>
        </p:nvSpPr>
        <p:spPr>
          <a:xfrm>
            <a:off x="9222677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8" name="Cube 67">
            <a:extLst>
              <a:ext uri="{FF2B5EF4-FFF2-40B4-BE49-F238E27FC236}">
                <a16:creationId xmlns:a16="http://schemas.microsoft.com/office/drawing/2014/main" id="{1D4634BE-E513-4E99-850A-10266242AD55}"/>
              </a:ext>
            </a:extLst>
          </p:cNvPr>
          <p:cNvSpPr/>
          <p:nvPr/>
        </p:nvSpPr>
        <p:spPr>
          <a:xfrm>
            <a:off x="9636103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9" name="Cube 68">
            <a:extLst>
              <a:ext uri="{FF2B5EF4-FFF2-40B4-BE49-F238E27FC236}">
                <a16:creationId xmlns:a16="http://schemas.microsoft.com/office/drawing/2014/main" id="{36F53000-F7D6-4C7E-8CBF-13F1DAB08215}"/>
              </a:ext>
            </a:extLst>
          </p:cNvPr>
          <p:cNvSpPr/>
          <p:nvPr/>
        </p:nvSpPr>
        <p:spPr>
          <a:xfrm>
            <a:off x="10049529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0" name="Cube 69">
            <a:extLst>
              <a:ext uri="{FF2B5EF4-FFF2-40B4-BE49-F238E27FC236}">
                <a16:creationId xmlns:a16="http://schemas.microsoft.com/office/drawing/2014/main" id="{8510BA30-D87E-406C-A3D5-BE5C8856825B}"/>
              </a:ext>
            </a:extLst>
          </p:cNvPr>
          <p:cNvSpPr/>
          <p:nvPr/>
        </p:nvSpPr>
        <p:spPr>
          <a:xfrm>
            <a:off x="10462955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1" name="Cube 70">
            <a:extLst>
              <a:ext uri="{FF2B5EF4-FFF2-40B4-BE49-F238E27FC236}">
                <a16:creationId xmlns:a16="http://schemas.microsoft.com/office/drawing/2014/main" id="{F2CDC6F3-C7F6-47FF-B376-36537D5DACFA}"/>
              </a:ext>
            </a:extLst>
          </p:cNvPr>
          <p:cNvSpPr/>
          <p:nvPr/>
        </p:nvSpPr>
        <p:spPr>
          <a:xfrm>
            <a:off x="10876382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7CE8C5E-375F-4C8D-B5DE-BDF8252A15C5}"/>
              </a:ext>
            </a:extLst>
          </p:cNvPr>
          <p:cNvSpPr txBox="1"/>
          <p:nvPr/>
        </p:nvSpPr>
        <p:spPr>
          <a:xfrm>
            <a:off x="1170888" y="1576420"/>
            <a:ext cx="1864293" cy="9101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5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609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10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9" presetID="2" presetClass="entr" presetSubtype="8" fill="hold" grpId="0" nodeType="afterEffect" p14:presetBounceEnd="50667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667">
                                          <p:cBhvr additive="base">
                                            <p:cTn id="31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667">
                                          <p:cBhvr additive="base">
                                            <p:cTn id="32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" presetClass="entr" presetSubtype="4" fill="hold" nodeType="click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44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45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4" fill="hold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48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49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4" fill="hold" grpId="0" nodeType="withEffect" p14:presetBounceEnd="44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52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53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4" fill="hold" grpId="0" nodeType="withEffect" p14:presetBounceEnd="44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56" dur="75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57" dur="75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4" fill="hold" grpId="0" nodeType="withEffect" p14:presetBounceEnd="44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60" dur="75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61" dur="75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4" fill="hold" grpId="0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64" dur="75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65" dur="75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grpId="0" nodeType="withEffect" p14:presetBounceEnd="44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68" dur="75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69" dur="75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4" fill="hold" grpId="0" nodeType="withEffect" p14:presetBounceEnd="44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2" dur="75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73" dur="75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" presetClass="entr" presetSubtype="4" fill="hold" grpId="0" nodeType="withEffect" p14:presetBounceEnd="44000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6" dur="7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77" dur="7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2" presetClass="entr" presetSubtype="4" fill="hold" grpId="0" nodeType="withEffect" p14:presetBounceEnd="44000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80" dur="75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1" dur="75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2" presetID="2" presetClass="entr" presetSubtype="4" fill="hold" grpId="0" nodeType="withEffect" p14:presetBounceEnd="44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84" dur="75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5" dur="75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6" presetID="2" presetClass="entr" presetSubtype="4" fill="hold" grpId="0" nodeType="withEffect" p14:presetBounceEnd="44000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88" dur="75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9" dur="75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/>
          <p:bldP spid="30" grpId="0" autoUpdateAnimBg="0"/>
          <p:bldP spid="31" grpId="0" animBg="1"/>
          <p:bldP spid="33" grpId="0"/>
          <p:bldP spid="48" grpId="0" animBg="1"/>
          <p:bldP spid="62" grpId="0" animBg="1"/>
          <p:bldP spid="63" grpId="0" animBg="1"/>
          <p:bldP spid="64" grpId="0" animBg="1"/>
          <p:bldP spid="65" grpId="0" animBg="1"/>
          <p:bldP spid="66" grpId="0" animBg="1"/>
          <p:bldP spid="67" grpId="0" animBg="1"/>
          <p:bldP spid="68" grpId="0" animBg="1"/>
          <p:bldP spid="69" grpId="0" animBg="1"/>
          <p:bldP spid="70" grpId="0" animBg="1"/>
          <p:bldP spid="71" grpId="0" animBg="1"/>
          <p:bldP spid="7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10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7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9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4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75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75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4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75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75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75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75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75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75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75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75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" presetClass="entr" presetSubtype="4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7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7" dur="7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2" presetClass="entr" presetSubtype="4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75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1" dur="75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2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75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5" dur="75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6" presetID="2" presetClass="entr" presetSubtype="4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8" dur="75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9" dur="75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/>
          <p:bldP spid="30" grpId="0" autoUpdateAnimBg="0"/>
          <p:bldP spid="31" grpId="0" animBg="1"/>
          <p:bldP spid="33" grpId="0"/>
          <p:bldP spid="48" grpId="0" animBg="1"/>
          <p:bldP spid="62" grpId="0" animBg="1"/>
          <p:bldP spid="63" grpId="0" animBg="1"/>
          <p:bldP spid="64" grpId="0" animBg="1"/>
          <p:bldP spid="65" grpId="0" animBg="1"/>
          <p:bldP spid="66" grpId="0" animBg="1"/>
          <p:bldP spid="67" grpId="0" animBg="1"/>
          <p:bldP spid="68" grpId="0" animBg="1"/>
          <p:bldP spid="69" grpId="0" animBg="1"/>
          <p:bldP spid="70" grpId="0" animBg="1"/>
          <p:bldP spid="71" grpId="0" animBg="1"/>
          <p:bldP spid="72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2366646" y="1625337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任意多边形 3"/>
          <p:cNvSpPr/>
          <p:nvPr/>
        </p:nvSpPr>
        <p:spPr>
          <a:xfrm>
            <a:off x="198989" y="1444477"/>
            <a:ext cx="2486154" cy="1285050"/>
          </a:xfrm>
          <a:custGeom>
            <a:avLst/>
            <a:gdLst>
              <a:gd name="connsiteX0" fmla="*/ 0 w 3482366"/>
              <a:gd name="connsiteY0" fmla="*/ 1024911 h 1680030"/>
              <a:gd name="connsiteX1" fmla="*/ 818866 w 3482366"/>
              <a:gd name="connsiteY1" fmla="*/ 1598117 h 1680030"/>
              <a:gd name="connsiteX2" fmla="*/ 2975212 w 3482366"/>
              <a:gd name="connsiteY2" fmla="*/ 1543526 h 1680030"/>
              <a:gd name="connsiteX3" fmla="*/ 3398293 w 3482366"/>
              <a:gd name="connsiteY3" fmla="*/ 369819 h 1680030"/>
              <a:gd name="connsiteX4" fmla="*/ 1705970 w 3482366"/>
              <a:gd name="connsiteY4" fmla="*/ 1329 h 1680030"/>
              <a:gd name="connsiteX5" fmla="*/ 723332 w 3482366"/>
              <a:gd name="connsiteY5" fmla="*/ 465353 h 1680030"/>
              <a:gd name="connsiteX6" fmla="*/ 423081 w 3482366"/>
              <a:gd name="connsiteY6" fmla="*/ 1079502 h 168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2366" h="1680030">
                <a:moveTo>
                  <a:pt x="0" y="1024911"/>
                </a:moveTo>
                <a:cubicBezTo>
                  <a:pt x="161498" y="1268296"/>
                  <a:pt x="322997" y="1511681"/>
                  <a:pt x="818866" y="1598117"/>
                </a:cubicBezTo>
                <a:cubicBezTo>
                  <a:pt x="1314735" y="1684553"/>
                  <a:pt x="2545308" y="1748242"/>
                  <a:pt x="2975212" y="1543526"/>
                </a:cubicBezTo>
                <a:cubicBezTo>
                  <a:pt x="3405116" y="1338810"/>
                  <a:pt x="3609833" y="626852"/>
                  <a:pt x="3398293" y="369819"/>
                </a:cubicBezTo>
                <a:cubicBezTo>
                  <a:pt x="3186753" y="112786"/>
                  <a:pt x="2151797" y="-14593"/>
                  <a:pt x="1705970" y="1329"/>
                </a:cubicBezTo>
                <a:cubicBezTo>
                  <a:pt x="1260143" y="17251"/>
                  <a:pt x="937147" y="285658"/>
                  <a:pt x="723332" y="465353"/>
                </a:cubicBezTo>
                <a:cubicBezTo>
                  <a:pt x="509517" y="645048"/>
                  <a:pt x="466299" y="862275"/>
                  <a:pt x="423081" y="1079502"/>
                </a:cubicBezTo>
              </a:path>
            </a:pathLst>
          </a:custGeom>
          <a:noFill/>
          <a:ln w="28575">
            <a:solidFill>
              <a:srgbClr val="F15B29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072A16-5565-4297-9EDF-09BD18F425F9}"/>
              </a:ext>
            </a:extLst>
          </p:cNvPr>
          <p:cNvGrpSpPr/>
          <p:nvPr/>
        </p:nvGrpSpPr>
        <p:grpSpPr>
          <a:xfrm>
            <a:off x="381102" y="277145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36" name="Rectangle: Rounded Corners 59">
              <a:extLst>
                <a:ext uri="{FF2B5EF4-FFF2-40B4-BE49-F238E27FC236}">
                  <a16:creationId xmlns:a16="http://schemas.microsoft.com/office/drawing/2014/main" id="{AF7F0845-EB02-42DE-9A14-CAD252DBC88F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A4DB58-056B-48FB-AE4A-2EBD1C7CAE19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F66F37C1-C198-4ED1-9F6F-943D0996D69C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873F05EC-E669-4207-9BDC-4AE0AFEFC418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06738883-5062-4A15-B603-FD9714807558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2C320904-D1FC-4CAB-A047-22829136B2B8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84D8702A-8728-4F5D-9C73-63357380EF12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6339BB7B-960F-424A-8FFB-A63C7ED58CDA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E5596237-E6C4-4D64-9847-557152913153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09762DDF-4DA8-408A-BC60-5355707FC571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E6EB9B34-3BB4-4182-AFCD-81683ED6227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CF8C7B4B-E008-4A3D-945C-4D492797A986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1089359" y="277145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50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D7CE8C5E-375F-4C8D-B5DE-BDF8252A15C5}"/>
              </a:ext>
            </a:extLst>
          </p:cNvPr>
          <p:cNvSpPr txBox="1"/>
          <p:nvPr/>
        </p:nvSpPr>
        <p:spPr>
          <a:xfrm>
            <a:off x="436441" y="1535759"/>
            <a:ext cx="2407339" cy="9971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5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1811640" y="277145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74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76" name="Cube 75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77" name="Cube 76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78" name="Cube 77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79" name="Cube 78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2" name="Cube 81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3" name="Cube 82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4" name="Cube 83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85" name="Cube 84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86" name="Cube 85">
            <a:extLst>
              <a:ext uri="{FF2B5EF4-FFF2-40B4-BE49-F238E27FC236}">
                <a16:creationId xmlns:a16="http://schemas.microsoft.com/office/drawing/2014/main" id="{32B7AE61-FD8E-4E9F-8982-886F6305A4F2}"/>
              </a:ext>
            </a:extLst>
          </p:cNvPr>
          <p:cNvSpPr/>
          <p:nvPr/>
        </p:nvSpPr>
        <p:spPr>
          <a:xfrm>
            <a:off x="2677037" y="5328534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87" name="Cube 86">
            <a:extLst>
              <a:ext uri="{FF2B5EF4-FFF2-40B4-BE49-F238E27FC236}">
                <a16:creationId xmlns:a16="http://schemas.microsoft.com/office/drawing/2014/main" id="{89DC2CA4-F337-4C28-93F6-F2713C358161}"/>
              </a:ext>
            </a:extLst>
          </p:cNvPr>
          <p:cNvSpPr/>
          <p:nvPr/>
        </p:nvSpPr>
        <p:spPr>
          <a:xfrm>
            <a:off x="3090464" y="5328534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88" name="Cube 87">
            <a:extLst>
              <a:ext uri="{FF2B5EF4-FFF2-40B4-BE49-F238E27FC236}">
                <a16:creationId xmlns:a16="http://schemas.microsoft.com/office/drawing/2014/main" id="{8510BA30-D87E-406C-A3D5-BE5C8856825B}"/>
              </a:ext>
            </a:extLst>
          </p:cNvPr>
          <p:cNvSpPr/>
          <p:nvPr/>
        </p:nvSpPr>
        <p:spPr>
          <a:xfrm>
            <a:off x="2677037" y="48459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89" name="Cube 88">
            <a:extLst>
              <a:ext uri="{FF2B5EF4-FFF2-40B4-BE49-F238E27FC236}">
                <a16:creationId xmlns:a16="http://schemas.microsoft.com/office/drawing/2014/main" id="{F2CDC6F3-C7F6-47FF-B376-36537D5DACFA}"/>
              </a:ext>
            </a:extLst>
          </p:cNvPr>
          <p:cNvSpPr/>
          <p:nvPr/>
        </p:nvSpPr>
        <p:spPr>
          <a:xfrm>
            <a:off x="3090464" y="48459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332289" y="6186896"/>
            <a:ext cx="1110951" cy="5785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005696"/>
                </a:solidFill>
              </a:rPr>
              <a:t>34</a:t>
            </a:r>
            <a:endParaRPr lang="en-US" sz="4400" b="1" dirty="0">
              <a:solidFill>
                <a:srgbClr val="005696"/>
              </a:solidFill>
            </a:endParaRPr>
          </a:p>
        </p:txBody>
      </p:sp>
      <p:sp>
        <p:nvSpPr>
          <p:cNvPr id="91" name="Left Brace 90">
            <a:extLst>
              <a:ext uri="{FF2B5EF4-FFF2-40B4-BE49-F238E27FC236}">
                <a16:creationId xmlns:a16="http://schemas.microsoft.com/office/drawing/2014/main" id="{6CD10AA2-D47B-41F1-B950-925DDF7DCEB0}"/>
              </a:ext>
            </a:extLst>
          </p:cNvPr>
          <p:cNvSpPr/>
          <p:nvPr/>
        </p:nvSpPr>
        <p:spPr>
          <a:xfrm rot="16200000">
            <a:off x="1752556" y="4328744"/>
            <a:ext cx="270419" cy="3072370"/>
          </a:xfrm>
          <a:prstGeom prst="leftBrace">
            <a:avLst>
              <a:gd name="adj1" fmla="val 68777"/>
              <a:gd name="adj2" fmla="val 50000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ube 94">
            <a:extLst>
              <a:ext uri="{FF2B5EF4-FFF2-40B4-BE49-F238E27FC236}">
                <a16:creationId xmlns:a16="http://schemas.microsoft.com/office/drawing/2014/main" id="{AA172E27-4C05-45DB-9B66-BB4A782C44E5}"/>
              </a:ext>
            </a:extLst>
          </p:cNvPr>
          <p:cNvSpPr/>
          <p:nvPr/>
        </p:nvSpPr>
        <p:spPr>
          <a:xfrm>
            <a:off x="4125744" y="5303133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6" name="Cube 95">
            <a:extLst>
              <a:ext uri="{FF2B5EF4-FFF2-40B4-BE49-F238E27FC236}">
                <a16:creationId xmlns:a16="http://schemas.microsoft.com/office/drawing/2014/main" id="{D4E4955D-FDBB-44A2-84CC-092788903DC6}"/>
              </a:ext>
            </a:extLst>
          </p:cNvPr>
          <p:cNvSpPr/>
          <p:nvPr/>
        </p:nvSpPr>
        <p:spPr>
          <a:xfrm>
            <a:off x="4125743" y="5039627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7" name="Cube 96">
            <a:extLst>
              <a:ext uri="{FF2B5EF4-FFF2-40B4-BE49-F238E27FC236}">
                <a16:creationId xmlns:a16="http://schemas.microsoft.com/office/drawing/2014/main" id="{631C14DA-E072-4D01-8923-8425CB962565}"/>
              </a:ext>
            </a:extLst>
          </p:cNvPr>
          <p:cNvSpPr/>
          <p:nvPr/>
        </p:nvSpPr>
        <p:spPr>
          <a:xfrm>
            <a:off x="4125743" y="4776122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8" name="Cube 97">
            <a:extLst>
              <a:ext uri="{FF2B5EF4-FFF2-40B4-BE49-F238E27FC236}">
                <a16:creationId xmlns:a16="http://schemas.microsoft.com/office/drawing/2014/main" id="{3BF59A92-9B52-4BBD-A3AF-C268B2C3CBDE}"/>
              </a:ext>
            </a:extLst>
          </p:cNvPr>
          <p:cNvSpPr/>
          <p:nvPr/>
        </p:nvSpPr>
        <p:spPr>
          <a:xfrm>
            <a:off x="4125742" y="4512616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9" name="Cube 98">
            <a:extLst>
              <a:ext uri="{FF2B5EF4-FFF2-40B4-BE49-F238E27FC236}">
                <a16:creationId xmlns:a16="http://schemas.microsoft.com/office/drawing/2014/main" id="{368A8FD2-4996-433F-BCD6-DE17CF3281AF}"/>
              </a:ext>
            </a:extLst>
          </p:cNvPr>
          <p:cNvSpPr/>
          <p:nvPr/>
        </p:nvSpPr>
        <p:spPr>
          <a:xfrm>
            <a:off x="4125742" y="4249110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0" name="Cube 99">
            <a:extLst>
              <a:ext uri="{FF2B5EF4-FFF2-40B4-BE49-F238E27FC236}">
                <a16:creationId xmlns:a16="http://schemas.microsoft.com/office/drawing/2014/main" id="{A5D62C4F-E098-47F1-85CE-9E4A2E04526B}"/>
              </a:ext>
            </a:extLst>
          </p:cNvPr>
          <p:cNvSpPr/>
          <p:nvPr/>
        </p:nvSpPr>
        <p:spPr>
          <a:xfrm>
            <a:off x="4125741" y="3970165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id="{C893CACC-56FA-44D8-B8A9-9DE130A782F2}"/>
              </a:ext>
            </a:extLst>
          </p:cNvPr>
          <p:cNvSpPr/>
          <p:nvPr/>
        </p:nvSpPr>
        <p:spPr>
          <a:xfrm>
            <a:off x="4125741" y="3706659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BF4F2F08-C5DC-44F5-A444-D8AB5650D1F4}"/>
              </a:ext>
            </a:extLst>
          </p:cNvPr>
          <p:cNvSpPr/>
          <p:nvPr/>
        </p:nvSpPr>
        <p:spPr>
          <a:xfrm>
            <a:off x="4125740" y="3443153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id="{00954D50-E629-48D3-9145-6B8F3CC2FC49}"/>
              </a:ext>
            </a:extLst>
          </p:cNvPr>
          <p:cNvSpPr/>
          <p:nvPr/>
        </p:nvSpPr>
        <p:spPr>
          <a:xfrm>
            <a:off x="4125740" y="3186218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4" name="Cube 103">
            <a:extLst>
              <a:ext uri="{FF2B5EF4-FFF2-40B4-BE49-F238E27FC236}">
                <a16:creationId xmlns:a16="http://schemas.microsoft.com/office/drawing/2014/main" id="{90A52B35-E9B5-4464-9A53-1E57AD33960C}"/>
              </a:ext>
            </a:extLst>
          </p:cNvPr>
          <p:cNvSpPr/>
          <p:nvPr/>
        </p:nvSpPr>
        <p:spPr>
          <a:xfrm>
            <a:off x="4125739" y="2922712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id="{32B7AE61-FD8E-4E9F-8982-886F6305A4F2}"/>
              </a:ext>
            </a:extLst>
          </p:cNvPr>
          <p:cNvSpPr/>
          <p:nvPr/>
        </p:nvSpPr>
        <p:spPr>
          <a:xfrm>
            <a:off x="4710362" y="52743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6" name="Cube 105">
            <a:extLst>
              <a:ext uri="{FF2B5EF4-FFF2-40B4-BE49-F238E27FC236}">
                <a16:creationId xmlns:a16="http://schemas.microsoft.com/office/drawing/2014/main" id="{89DC2CA4-F337-4C28-93F6-F2713C358161}"/>
              </a:ext>
            </a:extLst>
          </p:cNvPr>
          <p:cNvSpPr/>
          <p:nvPr/>
        </p:nvSpPr>
        <p:spPr>
          <a:xfrm>
            <a:off x="5123789" y="52743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7" name="Cube 106">
            <a:extLst>
              <a:ext uri="{FF2B5EF4-FFF2-40B4-BE49-F238E27FC236}">
                <a16:creationId xmlns:a16="http://schemas.microsoft.com/office/drawing/2014/main" id="{8510BA30-D87E-406C-A3D5-BE5C8856825B}"/>
              </a:ext>
            </a:extLst>
          </p:cNvPr>
          <p:cNvSpPr/>
          <p:nvPr/>
        </p:nvSpPr>
        <p:spPr>
          <a:xfrm>
            <a:off x="4710362" y="4791815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8" name="Cube 107">
            <a:extLst>
              <a:ext uri="{FF2B5EF4-FFF2-40B4-BE49-F238E27FC236}">
                <a16:creationId xmlns:a16="http://schemas.microsoft.com/office/drawing/2014/main" id="{F2CDC6F3-C7F6-47FF-B376-36537D5DACFA}"/>
              </a:ext>
            </a:extLst>
          </p:cNvPr>
          <p:cNvSpPr/>
          <p:nvPr/>
        </p:nvSpPr>
        <p:spPr>
          <a:xfrm>
            <a:off x="5123789" y="4791815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7196061" y="6018464"/>
            <a:ext cx="4212168" cy="5785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0056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400" b="1" dirty="0" smtClean="0">
                <a:solidFill>
                  <a:srgbClr val="0056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4400" b="1" dirty="0">
              <a:solidFill>
                <a:srgbClr val="00569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37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4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7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8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1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2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5" dur="7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16" dur="7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44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19" dur="75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0" dur="75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 p14:presetBounceEnd="44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3" dur="75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4" dur="75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44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27" dur="75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28" dur="75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44000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4000">
                                          <p:cBhvr additive="base">
                                            <p:cTn id="31" dur="75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4000">
                                          <p:cBhvr additive="base">
                                            <p:cTn id="32" dur="75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7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10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4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7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37" presetClass="path" presetSubtype="0" accel="50000" decel="50000" fill="hold" grpId="3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125E-6 1.11111E-6 L 0.04766 0.04005 C 0.05756 0.04907 0.07253 0.05393 0.08815 0.05393 C 0.10599 0.05393 0.12032 0.04907 0.13021 0.04005 L 0.178 1.11111E-6 " pathEditMode="relative" rAng="0" ptsTypes="AAAAA">
                                          <p:cBhvr>
                                            <p:cTn id="52" dur="2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3" presetID="37" presetClass="path" presetSubtype="0" accel="50000" decel="50000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1.11111E-6 L 0.04765 0.04005 C 0.05755 0.04907 0.07252 0.05393 0.08815 0.05393 C 0.10599 0.05393 0.12031 0.04907 0.13021 0.04005 L 0.17799 1.11111E-6 " pathEditMode="relative" rAng="0" ptsTypes="AAAAA">
                                          <p:cBhvr>
                                            <p:cTn id="54" dur="2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5" presetID="37" presetClass="path" presetSubtype="0" accel="50000" decel="50000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125E-6 1.48148E-6 L 0.04766 0.04004 C 0.05756 0.04907 0.07253 0.05393 0.08815 0.05393 C 0.10599 0.05393 0.12032 0.04907 0.13021 0.04004 L 0.178 1.48148E-6 " pathEditMode="relative" rAng="0" ptsTypes="AAAAA">
                                          <p:cBhvr>
                                            <p:cTn id="56" dur="2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7" presetID="37" presetClass="path" presetSubtype="0" accel="50000" decel="50000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1.48148E-6 L 0.04765 0.04004 C 0.05755 0.04907 0.07252 0.05393 0.08815 0.05393 C 0.10599 0.05393 0.12031 0.04907 0.13021 0.04004 L 0.17799 1.48148E-6 " pathEditMode="relative" rAng="0" ptsTypes="AAAAA">
                                          <p:cBhvr>
                                            <p:cTn id="58" dur="2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9" presetID="37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4.07407E-6 L 0.04935 0.04004 C 0.05951 0.04907 0.075 0.05393 0.09115 0.05393 C 0.10951 0.05393 0.12435 0.04907 0.13451 0.04004 L 0.18399 4.07407E-6 " pathEditMode="relative" rAng="0" ptsTypes="AAAAA">
                                          <p:cBhvr>
                                            <p:cTn id="60" dur="2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9193" y="268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1" fill="hold">
                          <p:stCondLst>
                            <p:cond delay="indefinite"/>
                          </p:stCondLst>
                          <p:childTnLst>
                            <p:par>
                              <p:cTn id="6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3" presetID="10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4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6" presetID="10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7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10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10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5" presetID="10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6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8" fill="hold">
                          <p:stCondLst>
                            <p:cond delay="indefinite"/>
                          </p:stCondLst>
                          <p:childTnLst>
                            <p:par>
                              <p:cTn id="7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9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0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3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6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5" dur="5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8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1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2" fill="hold">
                          <p:stCondLst>
                            <p:cond delay="indefinite"/>
                          </p:stCondLst>
                          <p:childTnLst>
                            <p:par>
                              <p:cTn id="1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4" presetID="50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79167E-6 3.7037E-6 L 0.04062 3.7037E-6 C 0.05872 3.7037E-6 0.08125 0.05486 0.08125 0.09953 L 0.08125 0.19907 " pathEditMode="relative" rAng="0" ptsTypes="AAAA">
                                          <p:cBhvr>
                                            <p:cTn id="125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062" y="995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6" fill="hold">
                          <p:stCondLst>
                            <p:cond delay="indefinite"/>
                          </p:stCondLst>
                          <p:childTnLst>
                            <p:par>
                              <p:cTn id="1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8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0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1" fill="hold">
                          <p:stCondLst>
                            <p:cond delay="indefinite"/>
                          </p:stCondLst>
                          <p:childTnLst>
                            <p:par>
                              <p:cTn id="1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3" presetID="10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34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6" grpId="0" animBg="1"/>
          <p:bldP spid="86" grpId="2" animBg="1"/>
          <p:bldP spid="86" grpId="3" animBg="1"/>
          <p:bldP spid="87" grpId="0" animBg="1"/>
          <p:bldP spid="87" grpId="2" animBg="1"/>
          <p:bldP spid="87" grpId="3" animBg="1"/>
          <p:bldP spid="88" grpId="0" animBg="1"/>
          <p:bldP spid="88" grpId="2" animBg="1"/>
          <p:bldP spid="88" grpId="3" animBg="1"/>
          <p:bldP spid="89" grpId="0" animBg="1"/>
          <p:bldP spid="89" grpId="2" animBg="1"/>
          <p:bldP spid="89" grpId="3" animBg="1"/>
          <p:bldP spid="90" grpId="0" animBg="1"/>
          <p:bldP spid="90" grpId="1" animBg="1"/>
          <p:bldP spid="91" grpId="0" animBg="1"/>
          <p:bldP spid="91" grpId="1" animBg="1"/>
          <p:bldP spid="95" grpId="0" animBg="1"/>
          <p:bldP spid="96" grpId="0" animBg="1"/>
          <p:bldP spid="97" grpId="0" animBg="1"/>
          <p:bldP spid="98" grpId="0" animBg="1"/>
          <p:bldP spid="99" grpId="0" animBg="1"/>
          <p:bldP spid="100" grpId="0" animBg="1"/>
          <p:bldP spid="101" grpId="0" animBg="1"/>
          <p:bldP spid="102" grpId="0" animBg="1"/>
          <p:bldP spid="103" grpId="0" animBg="1"/>
          <p:bldP spid="104" grpId="0" animBg="1"/>
          <p:bldP spid="104" grpId="1" animBg="1"/>
          <p:bldP spid="105" grpId="0" animBg="1"/>
          <p:bldP spid="106" grpId="0" animBg="1"/>
          <p:bldP spid="107" grpId="0" animBg="1"/>
          <p:bldP spid="108" grpId="0" animBg="1"/>
          <p:bldP spid="109" grpId="0" animBg="1"/>
          <p:bldP spid="109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75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75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75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75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7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10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4" dur="500"/>
                                            <p:tgtEl>
                                              <p:spTgt spid="9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7" dur="500"/>
                                            <p:tgtEl>
                                              <p:spTgt spid="9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37" presetClass="path" presetSubtype="0" accel="50000" decel="50000" fill="hold" grpId="3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125E-6 1.11111E-6 L 0.04766 0.04005 C 0.05756 0.04907 0.07253 0.05393 0.08815 0.05393 C 0.10599 0.05393 0.12032 0.04907 0.13021 0.04005 L 0.178 1.11111E-6 " pathEditMode="relative" rAng="0" ptsTypes="AAAAA">
                                          <p:cBhvr>
                                            <p:cTn id="52" dur="2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3" presetID="37" presetClass="path" presetSubtype="0" accel="50000" decel="50000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1.11111E-6 L 0.04765 0.04005 C 0.05755 0.04907 0.07252 0.05393 0.08815 0.05393 C 0.10599 0.05393 0.12031 0.04907 0.13021 0.04005 L 0.17799 1.11111E-6 " pathEditMode="relative" rAng="0" ptsTypes="AAAAA">
                                          <p:cBhvr>
                                            <p:cTn id="54" dur="2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5" presetID="37" presetClass="path" presetSubtype="0" accel="50000" decel="50000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125E-6 1.48148E-6 L 0.04766 0.04004 C 0.05756 0.04907 0.07253 0.05393 0.08815 0.05393 C 0.10599 0.05393 0.12032 0.04907 0.13021 0.04004 L 0.178 1.48148E-6 " pathEditMode="relative" rAng="0" ptsTypes="AAAAA">
                                          <p:cBhvr>
                                            <p:cTn id="56" dur="2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7" presetID="37" presetClass="path" presetSubtype="0" accel="50000" decel="50000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2.5E-6 1.48148E-6 L 0.04765 0.04004 C 0.05755 0.04907 0.07252 0.05393 0.08815 0.05393 C 0.10599 0.05393 0.12031 0.04907 0.13021 0.04004 L 0.17799 1.48148E-6 " pathEditMode="relative" rAng="0" ptsTypes="AAAAA">
                                          <p:cBhvr>
                                            <p:cTn id="58" dur="2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8893" y="268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59" presetID="37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4.07407E-6 L 0.04935 0.04004 C 0.05951 0.04907 0.075 0.05393 0.09115 0.05393 C 0.10951 0.05393 0.12435 0.04907 0.13451 0.04004 L 0.18399 4.07407E-6 " pathEditMode="relative" rAng="0" ptsTypes="AAAAA">
                                          <p:cBhvr>
                                            <p:cTn id="60" dur="2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9193" y="2685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1" fill="hold">
                          <p:stCondLst>
                            <p:cond delay="indefinite"/>
                          </p:stCondLst>
                          <p:childTnLst>
                            <p:par>
                              <p:cTn id="6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3" presetID="10" presetClass="exit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4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6" presetID="10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7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10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10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5" presetID="10" presetClass="exit" presetSubtype="0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76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8" fill="hold">
                          <p:stCondLst>
                            <p:cond delay="indefinite"/>
                          </p:stCondLst>
                          <p:childTnLst>
                            <p:par>
                              <p:cTn id="7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0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5" dur="500"/>
                                            <p:tgtEl>
                                              <p:spTgt spid="10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0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9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0" dur="5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3" dur="5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6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3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5" dur="5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6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8" dur="5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9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1" dur="500"/>
                                            <p:tgtEl>
                                              <p:spTgt spid="10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2" fill="hold">
                          <p:stCondLst>
                            <p:cond delay="indefinite"/>
                          </p:stCondLst>
                          <p:childTnLst>
                            <p:par>
                              <p:cTn id="1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4" presetID="50" presetClass="path" presetSubtype="0" accel="50000" decel="5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79167E-6 3.7037E-6 L 0.04062 3.7037E-6 C 0.05872 3.7037E-6 0.08125 0.05486 0.08125 0.09953 L 0.08125 0.19907 " pathEditMode="relative" rAng="0" ptsTypes="AAAA">
                                          <p:cBhvr>
                                            <p:cTn id="125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4062" y="995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6" fill="hold">
                          <p:stCondLst>
                            <p:cond delay="indefinite"/>
                          </p:stCondLst>
                          <p:childTnLst>
                            <p:par>
                              <p:cTn id="1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8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0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1" fill="hold">
                          <p:stCondLst>
                            <p:cond delay="indefinite"/>
                          </p:stCondLst>
                          <p:childTnLst>
                            <p:par>
                              <p:cTn id="1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3" presetID="10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34" dur="500"/>
                                            <p:tgtEl>
                                              <p:spTgt spid="10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6" grpId="0" animBg="1"/>
          <p:bldP spid="86" grpId="2" animBg="1"/>
          <p:bldP spid="86" grpId="3" animBg="1"/>
          <p:bldP spid="87" grpId="0" animBg="1"/>
          <p:bldP spid="87" grpId="2" animBg="1"/>
          <p:bldP spid="87" grpId="3" animBg="1"/>
          <p:bldP spid="88" grpId="0" animBg="1"/>
          <p:bldP spid="88" grpId="2" animBg="1"/>
          <p:bldP spid="88" grpId="3" animBg="1"/>
          <p:bldP spid="89" grpId="0" animBg="1"/>
          <p:bldP spid="89" grpId="2" animBg="1"/>
          <p:bldP spid="89" grpId="3" animBg="1"/>
          <p:bldP spid="90" grpId="0" animBg="1"/>
          <p:bldP spid="90" grpId="1" animBg="1"/>
          <p:bldP spid="91" grpId="0" animBg="1"/>
          <p:bldP spid="91" grpId="1" animBg="1"/>
          <p:bldP spid="95" grpId="0" animBg="1"/>
          <p:bldP spid="96" grpId="0" animBg="1"/>
          <p:bldP spid="97" grpId="0" animBg="1"/>
          <p:bldP spid="98" grpId="0" animBg="1"/>
          <p:bldP spid="99" grpId="0" animBg="1"/>
          <p:bldP spid="100" grpId="0" animBg="1"/>
          <p:bldP spid="101" grpId="0" animBg="1"/>
          <p:bldP spid="102" grpId="0" animBg="1"/>
          <p:bldP spid="103" grpId="0" animBg="1"/>
          <p:bldP spid="104" grpId="0" animBg="1"/>
          <p:bldP spid="104" grpId="1" animBg="1"/>
          <p:bldP spid="105" grpId="0" animBg="1"/>
          <p:bldP spid="106" grpId="0" animBg="1"/>
          <p:bldP spid="107" grpId="0" animBg="1"/>
          <p:bldP spid="108" grpId="0" animBg="1"/>
          <p:bldP spid="109" grpId="0" animBg="1"/>
          <p:bldP spid="109" grpId="1" animBg="1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2366646" y="1625337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任意多边形 3"/>
          <p:cNvSpPr/>
          <p:nvPr/>
        </p:nvSpPr>
        <p:spPr>
          <a:xfrm>
            <a:off x="198989" y="1444477"/>
            <a:ext cx="2486154" cy="1285050"/>
          </a:xfrm>
          <a:custGeom>
            <a:avLst/>
            <a:gdLst>
              <a:gd name="connsiteX0" fmla="*/ 0 w 3482366"/>
              <a:gd name="connsiteY0" fmla="*/ 1024911 h 1680030"/>
              <a:gd name="connsiteX1" fmla="*/ 818866 w 3482366"/>
              <a:gd name="connsiteY1" fmla="*/ 1598117 h 1680030"/>
              <a:gd name="connsiteX2" fmla="*/ 2975212 w 3482366"/>
              <a:gd name="connsiteY2" fmla="*/ 1543526 h 1680030"/>
              <a:gd name="connsiteX3" fmla="*/ 3398293 w 3482366"/>
              <a:gd name="connsiteY3" fmla="*/ 369819 h 1680030"/>
              <a:gd name="connsiteX4" fmla="*/ 1705970 w 3482366"/>
              <a:gd name="connsiteY4" fmla="*/ 1329 h 1680030"/>
              <a:gd name="connsiteX5" fmla="*/ 723332 w 3482366"/>
              <a:gd name="connsiteY5" fmla="*/ 465353 h 1680030"/>
              <a:gd name="connsiteX6" fmla="*/ 423081 w 3482366"/>
              <a:gd name="connsiteY6" fmla="*/ 1079502 h 168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2366" h="1680030">
                <a:moveTo>
                  <a:pt x="0" y="1024911"/>
                </a:moveTo>
                <a:cubicBezTo>
                  <a:pt x="161498" y="1268296"/>
                  <a:pt x="322997" y="1511681"/>
                  <a:pt x="818866" y="1598117"/>
                </a:cubicBezTo>
                <a:cubicBezTo>
                  <a:pt x="1314735" y="1684553"/>
                  <a:pt x="2545308" y="1748242"/>
                  <a:pt x="2975212" y="1543526"/>
                </a:cubicBezTo>
                <a:cubicBezTo>
                  <a:pt x="3405116" y="1338810"/>
                  <a:pt x="3609833" y="626852"/>
                  <a:pt x="3398293" y="369819"/>
                </a:cubicBezTo>
                <a:cubicBezTo>
                  <a:pt x="3186753" y="112786"/>
                  <a:pt x="2151797" y="-14593"/>
                  <a:pt x="1705970" y="1329"/>
                </a:cubicBezTo>
                <a:cubicBezTo>
                  <a:pt x="1260143" y="17251"/>
                  <a:pt x="937147" y="285658"/>
                  <a:pt x="723332" y="465353"/>
                </a:cubicBezTo>
                <a:cubicBezTo>
                  <a:pt x="509517" y="645048"/>
                  <a:pt x="466299" y="862275"/>
                  <a:pt x="423081" y="1079502"/>
                </a:cubicBezTo>
              </a:path>
            </a:pathLst>
          </a:custGeom>
          <a:noFill/>
          <a:ln w="28575">
            <a:solidFill>
              <a:srgbClr val="F15B29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072A16-5565-4297-9EDF-09BD18F425F9}"/>
              </a:ext>
            </a:extLst>
          </p:cNvPr>
          <p:cNvGrpSpPr/>
          <p:nvPr/>
        </p:nvGrpSpPr>
        <p:grpSpPr>
          <a:xfrm>
            <a:off x="381102" y="277145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36" name="Rectangle: Rounded Corners 59">
              <a:extLst>
                <a:ext uri="{FF2B5EF4-FFF2-40B4-BE49-F238E27FC236}">
                  <a16:creationId xmlns:a16="http://schemas.microsoft.com/office/drawing/2014/main" id="{AF7F0845-EB02-42DE-9A14-CAD252DBC88F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A4DB58-056B-48FB-AE4A-2EBD1C7CAE19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F66F37C1-C198-4ED1-9F6F-943D0996D69C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873F05EC-E669-4207-9BDC-4AE0AFEFC418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06738883-5062-4A15-B603-FD9714807558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2C320904-D1FC-4CAB-A047-22829136B2B8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84D8702A-8728-4F5D-9C73-63357380EF12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6339BB7B-960F-424A-8FFB-A63C7ED58CDA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E5596237-E6C4-4D64-9847-557152913153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09762DDF-4DA8-408A-BC60-5355707FC571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E6EB9B34-3BB4-4182-AFCD-81683ED6227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CF8C7B4B-E008-4A3D-945C-4D492797A986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1089359" y="2771455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50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D7CE8C5E-375F-4C8D-B5DE-BDF8252A15C5}"/>
              </a:ext>
            </a:extLst>
          </p:cNvPr>
          <p:cNvSpPr txBox="1"/>
          <p:nvPr/>
        </p:nvSpPr>
        <p:spPr>
          <a:xfrm>
            <a:off x="421004" y="1573652"/>
            <a:ext cx="2318406" cy="9971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5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960982" y="6259362"/>
            <a:ext cx="1110951" cy="5785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?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91" name="Left Brace 90">
            <a:extLst>
              <a:ext uri="{FF2B5EF4-FFF2-40B4-BE49-F238E27FC236}">
                <a16:creationId xmlns:a16="http://schemas.microsoft.com/office/drawing/2014/main" id="{6CD10AA2-D47B-41F1-B950-925DDF7DCEB0}"/>
              </a:ext>
            </a:extLst>
          </p:cNvPr>
          <p:cNvSpPr/>
          <p:nvPr/>
        </p:nvSpPr>
        <p:spPr>
          <a:xfrm rot="16200000">
            <a:off x="2339150" y="3742149"/>
            <a:ext cx="383644" cy="4358783"/>
          </a:xfrm>
          <a:prstGeom prst="leftBrace">
            <a:avLst>
              <a:gd name="adj1" fmla="val 68777"/>
              <a:gd name="adj2" fmla="val 50000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ube 94">
            <a:extLst>
              <a:ext uri="{FF2B5EF4-FFF2-40B4-BE49-F238E27FC236}">
                <a16:creationId xmlns:a16="http://schemas.microsoft.com/office/drawing/2014/main" id="{AA172E27-4C05-45DB-9B66-BB4A782C44E5}"/>
              </a:ext>
            </a:extLst>
          </p:cNvPr>
          <p:cNvSpPr/>
          <p:nvPr/>
        </p:nvSpPr>
        <p:spPr>
          <a:xfrm>
            <a:off x="4125744" y="5303133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6" name="Cube 95">
            <a:extLst>
              <a:ext uri="{FF2B5EF4-FFF2-40B4-BE49-F238E27FC236}">
                <a16:creationId xmlns:a16="http://schemas.microsoft.com/office/drawing/2014/main" id="{D4E4955D-FDBB-44A2-84CC-092788903DC6}"/>
              </a:ext>
            </a:extLst>
          </p:cNvPr>
          <p:cNvSpPr/>
          <p:nvPr/>
        </p:nvSpPr>
        <p:spPr>
          <a:xfrm>
            <a:off x="4125743" y="5039627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7" name="Cube 96">
            <a:extLst>
              <a:ext uri="{FF2B5EF4-FFF2-40B4-BE49-F238E27FC236}">
                <a16:creationId xmlns:a16="http://schemas.microsoft.com/office/drawing/2014/main" id="{631C14DA-E072-4D01-8923-8425CB962565}"/>
              </a:ext>
            </a:extLst>
          </p:cNvPr>
          <p:cNvSpPr/>
          <p:nvPr/>
        </p:nvSpPr>
        <p:spPr>
          <a:xfrm>
            <a:off x="4125743" y="4776122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8" name="Cube 97">
            <a:extLst>
              <a:ext uri="{FF2B5EF4-FFF2-40B4-BE49-F238E27FC236}">
                <a16:creationId xmlns:a16="http://schemas.microsoft.com/office/drawing/2014/main" id="{3BF59A92-9B52-4BBD-A3AF-C268B2C3CBDE}"/>
              </a:ext>
            </a:extLst>
          </p:cNvPr>
          <p:cNvSpPr/>
          <p:nvPr/>
        </p:nvSpPr>
        <p:spPr>
          <a:xfrm>
            <a:off x="4125742" y="4512616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99" name="Cube 98">
            <a:extLst>
              <a:ext uri="{FF2B5EF4-FFF2-40B4-BE49-F238E27FC236}">
                <a16:creationId xmlns:a16="http://schemas.microsoft.com/office/drawing/2014/main" id="{368A8FD2-4996-433F-BCD6-DE17CF3281AF}"/>
              </a:ext>
            </a:extLst>
          </p:cNvPr>
          <p:cNvSpPr/>
          <p:nvPr/>
        </p:nvSpPr>
        <p:spPr>
          <a:xfrm>
            <a:off x="4125742" y="4249110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0" name="Cube 99">
            <a:extLst>
              <a:ext uri="{FF2B5EF4-FFF2-40B4-BE49-F238E27FC236}">
                <a16:creationId xmlns:a16="http://schemas.microsoft.com/office/drawing/2014/main" id="{A5D62C4F-E098-47F1-85CE-9E4A2E04526B}"/>
              </a:ext>
            </a:extLst>
          </p:cNvPr>
          <p:cNvSpPr/>
          <p:nvPr/>
        </p:nvSpPr>
        <p:spPr>
          <a:xfrm>
            <a:off x="4125741" y="3970165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id="{C893CACC-56FA-44D8-B8A9-9DE130A782F2}"/>
              </a:ext>
            </a:extLst>
          </p:cNvPr>
          <p:cNvSpPr/>
          <p:nvPr/>
        </p:nvSpPr>
        <p:spPr>
          <a:xfrm>
            <a:off x="4125741" y="3706659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BF4F2F08-C5DC-44F5-A444-D8AB5650D1F4}"/>
              </a:ext>
            </a:extLst>
          </p:cNvPr>
          <p:cNvSpPr/>
          <p:nvPr/>
        </p:nvSpPr>
        <p:spPr>
          <a:xfrm>
            <a:off x="4125740" y="3443153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id="{00954D50-E629-48D3-9145-6B8F3CC2FC49}"/>
              </a:ext>
            </a:extLst>
          </p:cNvPr>
          <p:cNvSpPr/>
          <p:nvPr/>
        </p:nvSpPr>
        <p:spPr>
          <a:xfrm>
            <a:off x="4125740" y="3186218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4" name="Cube 103">
            <a:extLst>
              <a:ext uri="{FF2B5EF4-FFF2-40B4-BE49-F238E27FC236}">
                <a16:creationId xmlns:a16="http://schemas.microsoft.com/office/drawing/2014/main" id="{90A52B35-E9B5-4464-9A53-1E57AD33960C}"/>
              </a:ext>
            </a:extLst>
          </p:cNvPr>
          <p:cNvSpPr/>
          <p:nvPr/>
        </p:nvSpPr>
        <p:spPr>
          <a:xfrm>
            <a:off x="4125739" y="2922712"/>
            <a:ext cx="363097" cy="363098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7196061" y="6018464"/>
            <a:ext cx="4212168" cy="5785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0056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400" b="1" dirty="0" smtClean="0">
                <a:solidFill>
                  <a:srgbClr val="0056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4400" b="1" dirty="0">
              <a:solidFill>
                <a:srgbClr val="00569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710362" y="4278721"/>
            <a:ext cx="746913" cy="1329154"/>
            <a:chOff x="4710362" y="4278721"/>
            <a:chExt cx="746913" cy="1329154"/>
          </a:xfrm>
        </p:grpSpPr>
        <p:sp>
          <p:nvSpPr>
            <p:cNvPr id="105" name="Cube 104">
              <a:extLst>
                <a:ext uri="{FF2B5EF4-FFF2-40B4-BE49-F238E27FC236}">
                  <a16:creationId xmlns:a16="http://schemas.microsoft.com/office/drawing/2014/main" id="{32B7AE61-FD8E-4E9F-8982-886F6305A4F2}"/>
                </a:ext>
              </a:extLst>
            </p:cNvPr>
            <p:cNvSpPr/>
            <p:nvPr/>
          </p:nvSpPr>
          <p:spPr>
            <a:xfrm>
              <a:off x="4710362" y="5274388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id="{89DC2CA4-F337-4C28-93F6-F2713C358161}"/>
                </a:ext>
              </a:extLst>
            </p:cNvPr>
            <p:cNvSpPr/>
            <p:nvPr/>
          </p:nvSpPr>
          <p:spPr>
            <a:xfrm>
              <a:off x="5123789" y="5274388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107" name="Cube 106">
              <a:extLst>
                <a:ext uri="{FF2B5EF4-FFF2-40B4-BE49-F238E27FC236}">
                  <a16:creationId xmlns:a16="http://schemas.microsoft.com/office/drawing/2014/main" id="{8510BA30-D87E-406C-A3D5-BE5C8856825B}"/>
                </a:ext>
              </a:extLst>
            </p:cNvPr>
            <p:cNvSpPr/>
            <p:nvPr/>
          </p:nvSpPr>
          <p:spPr>
            <a:xfrm>
              <a:off x="4710362" y="4791815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108" name="Cube 107">
              <a:extLst>
                <a:ext uri="{FF2B5EF4-FFF2-40B4-BE49-F238E27FC236}">
                  <a16:creationId xmlns:a16="http://schemas.microsoft.com/office/drawing/2014/main" id="{F2CDC6F3-C7F6-47FF-B376-36537D5DACFA}"/>
                </a:ext>
              </a:extLst>
            </p:cNvPr>
            <p:cNvSpPr/>
            <p:nvPr/>
          </p:nvSpPr>
          <p:spPr>
            <a:xfrm>
              <a:off x="5123789" y="4791815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67" name="Cube 66">
              <a:extLst>
                <a:ext uri="{FF2B5EF4-FFF2-40B4-BE49-F238E27FC236}">
                  <a16:creationId xmlns:a16="http://schemas.microsoft.com/office/drawing/2014/main" id="{F2CDC6F3-C7F6-47FF-B376-36537D5DACFA}"/>
                </a:ext>
              </a:extLst>
            </p:cNvPr>
            <p:cNvSpPr/>
            <p:nvPr/>
          </p:nvSpPr>
          <p:spPr>
            <a:xfrm>
              <a:off x="5123789" y="4278721"/>
              <a:ext cx="333486" cy="333487"/>
            </a:xfrm>
            <a:prstGeom prst="cube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658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33333E-6 L 0.34023 -3.33333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_库_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53" y="-67989"/>
            <a:ext cx="867104" cy="140039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7301504" y="267576"/>
            <a:ext cx="39083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 – 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0" name="PA_库_文本框 11"/>
          <p:cNvSpPr txBox="1"/>
          <p:nvPr>
            <p:custDataLst>
              <p:tags r:id="rId2"/>
            </p:custDataLst>
          </p:nvPr>
        </p:nvSpPr>
        <p:spPr>
          <a:xfrm>
            <a:off x="1247305" y="476250"/>
            <a:ext cx="3477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Coiny" panose="02000903060500060000" pitchFamily="2" charset="0"/>
                <a:ea typeface="Microsoft YaHei UI" panose="020B0503020204020204" pitchFamily="34" charset="-122"/>
              </a:rPr>
              <a:t> 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Cùng</a:t>
            </a:r>
            <a:r>
              <a:rPr lang="en-US" altLang="zh-CN" sz="4000" b="1" dirty="0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1E1F3B"/>
                </a:solidFill>
                <a:effectLst>
                  <a:glow rad="419100">
                    <a:schemeClr val="accent4">
                      <a:satMod val="175000"/>
                      <a:alpha val="45000"/>
                    </a:schemeClr>
                  </a:glow>
                </a:effectLst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học</a:t>
            </a:r>
            <a:endParaRPr lang="zh-CN" altLang="en-US" sz="4000" b="1" dirty="0">
              <a:solidFill>
                <a:srgbClr val="1E1F3B"/>
              </a:solidFill>
              <a:effectLst>
                <a:glow rad="419100">
                  <a:schemeClr val="accent4">
                    <a:satMod val="175000"/>
                    <a:alpha val="45000"/>
                  </a:schemeClr>
                </a:glow>
              </a:effectLst>
              <a:latin typeface="Times New Roman" panose="02020603050405020304" pitchFamily="18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任意多边形 3"/>
          <p:cNvSpPr/>
          <p:nvPr/>
        </p:nvSpPr>
        <p:spPr>
          <a:xfrm>
            <a:off x="329617" y="1458992"/>
            <a:ext cx="3049260" cy="1285050"/>
          </a:xfrm>
          <a:custGeom>
            <a:avLst/>
            <a:gdLst>
              <a:gd name="connsiteX0" fmla="*/ 0 w 3482366"/>
              <a:gd name="connsiteY0" fmla="*/ 1024911 h 1680030"/>
              <a:gd name="connsiteX1" fmla="*/ 818866 w 3482366"/>
              <a:gd name="connsiteY1" fmla="*/ 1598117 h 1680030"/>
              <a:gd name="connsiteX2" fmla="*/ 2975212 w 3482366"/>
              <a:gd name="connsiteY2" fmla="*/ 1543526 h 1680030"/>
              <a:gd name="connsiteX3" fmla="*/ 3398293 w 3482366"/>
              <a:gd name="connsiteY3" fmla="*/ 369819 h 1680030"/>
              <a:gd name="connsiteX4" fmla="*/ 1705970 w 3482366"/>
              <a:gd name="connsiteY4" fmla="*/ 1329 h 1680030"/>
              <a:gd name="connsiteX5" fmla="*/ 723332 w 3482366"/>
              <a:gd name="connsiteY5" fmla="*/ 465353 h 1680030"/>
              <a:gd name="connsiteX6" fmla="*/ 423081 w 3482366"/>
              <a:gd name="connsiteY6" fmla="*/ 1079502 h 1680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2366" h="1680030">
                <a:moveTo>
                  <a:pt x="0" y="1024911"/>
                </a:moveTo>
                <a:cubicBezTo>
                  <a:pt x="161498" y="1268296"/>
                  <a:pt x="322997" y="1511681"/>
                  <a:pt x="818866" y="1598117"/>
                </a:cubicBezTo>
                <a:cubicBezTo>
                  <a:pt x="1314735" y="1684553"/>
                  <a:pt x="2545308" y="1748242"/>
                  <a:pt x="2975212" y="1543526"/>
                </a:cubicBezTo>
                <a:cubicBezTo>
                  <a:pt x="3405116" y="1338810"/>
                  <a:pt x="3609833" y="626852"/>
                  <a:pt x="3398293" y="369819"/>
                </a:cubicBezTo>
                <a:cubicBezTo>
                  <a:pt x="3186753" y="112786"/>
                  <a:pt x="2151797" y="-14593"/>
                  <a:pt x="1705970" y="1329"/>
                </a:cubicBezTo>
                <a:cubicBezTo>
                  <a:pt x="1260143" y="17251"/>
                  <a:pt x="937147" y="285658"/>
                  <a:pt x="723332" y="465353"/>
                </a:cubicBezTo>
                <a:cubicBezTo>
                  <a:pt x="509517" y="645048"/>
                  <a:pt x="466299" y="862275"/>
                  <a:pt x="423081" y="1079502"/>
                </a:cubicBezTo>
              </a:path>
            </a:pathLst>
          </a:custGeom>
          <a:noFill/>
          <a:ln w="28575">
            <a:solidFill>
              <a:srgbClr val="F15B29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E5CA2E3-7FD9-461D-8144-80508264876D}"/>
              </a:ext>
            </a:extLst>
          </p:cNvPr>
          <p:cNvSpPr txBox="1"/>
          <p:nvPr/>
        </p:nvSpPr>
        <p:spPr>
          <a:xfrm>
            <a:off x="7153711" y="1178187"/>
            <a:ext cx="465947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 – 25 = </a:t>
            </a:r>
            <a:r>
              <a:rPr lang="en-US" sz="6000" b="1" dirty="0">
                <a:solidFill>
                  <a:srgbClr val="00569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9072A16-5565-4297-9EDF-09BD18F425F9}"/>
              </a:ext>
            </a:extLst>
          </p:cNvPr>
          <p:cNvGrpSpPr/>
          <p:nvPr/>
        </p:nvGrpSpPr>
        <p:grpSpPr>
          <a:xfrm>
            <a:off x="7197182" y="3012128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36" name="Rectangle: Rounded Corners 59">
              <a:extLst>
                <a:ext uri="{FF2B5EF4-FFF2-40B4-BE49-F238E27FC236}">
                  <a16:creationId xmlns:a16="http://schemas.microsoft.com/office/drawing/2014/main" id="{AF7F0845-EB02-42DE-9A14-CAD252DBC88F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A4DB58-056B-48FB-AE4A-2EBD1C7CAE19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F66F37C1-C198-4ED1-9F6F-943D0996D69C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873F05EC-E669-4207-9BDC-4AE0AFEFC418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06738883-5062-4A15-B603-FD9714807558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2C320904-D1FC-4CAB-A047-22829136B2B8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84D8702A-8728-4F5D-9C73-63357380EF12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6339BB7B-960F-424A-8FFB-A63C7ED58CDA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4" name="Cube 43">
                <a:extLst>
                  <a:ext uri="{FF2B5EF4-FFF2-40B4-BE49-F238E27FC236}">
                    <a16:creationId xmlns:a16="http://schemas.microsoft.com/office/drawing/2014/main" id="{E5596237-E6C4-4D64-9847-557152913153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09762DDF-4DA8-408A-BC60-5355707FC571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E6EB9B34-3BB4-4182-AFCD-81683ED6227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CF8C7B4B-E008-4A3D-945C-4D492797A986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CC740B9-04AA-4DBA-9E0D-8E8415F7E345}"/>
              </a:ext>
            </a:extLst>
          </p:cNvPr>
          <p:cNvGrpSpPr/>
          <p:nvPr/>
        </p:nvGrpSpPr>
        <p:grpSpPr>
          <a:xfrm>
            <a:off x="7934467" y="3012128"/>
            <a:ext cx="542452" cy="2958266"/>
            <a:chOff x="1728994" y="1979309"/>
            <a:chExt cx="691662" cy="3771987"/>
          </a:xfrm>
          <a:solidFill>
            <a:srgbClr val="FF0000"/>
          </a:solidFill>
        </p:grpSpPr>
        <p:sp>
          <p:nvSpPr>
            <p:cNvPr id="50" name="Rectangle: Rounded Corners 92">
              <a:extLst>
                <a:ext uri="{FF2B5EF4-FFF2-40B4-BE49-F238E27FC236}">
                  <a16:creationId xmlns:a16="http://schemas.microsoft.com/office/drawing/2014/main" id="{90E62DB7-EC56-446F-841B-95DACF44A052}"/>
                </a:ext>
              </a:extLst>
            </p:cNvPr>
            <p:cNvSpPr/>
            <p:nvPr/>
          </p:nvSpPr>
          <p:spPr>
            <a:xfrm>
              <a:off x="1728994" y="1979309"/>
              <a:ext cx="691662" cy="3771987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5B2ECB5-BB6D-4AF1-A6DD-E7F3189852DD}"/>
                </a:ext>
              </a:extLst>
            </p:cNvPr>
            <p:cNvGrpSpPr/>
            <p:nvPr/>
          </p:nvGrpSpPr>
          <p:grpSpPr>
            <a:xfrm>
              <a:off x="1843335" y="2116217"/>
              <a:ext cx="462979" cy="3498170"/>
              <a:chOff x="914393" y="1462784"/>
              <a:chExt cx="555634" cy="4198243"/>
            </a:xfrm>
            <a:grpFill/>
          </p:grpSpPr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AA172E27-4C05-45DB-9B66-BB4A782C44E5}"/>
                  </a:ext>
                </a:extLst>
              </p:cNvPr>
              <p:cNvSpPr/>
              <p:nvPr/>
            </p:nvSpPr>
            <p:spPr>
              <a:xfrm>
                <a:off x="914400" y="5105400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4E4955D-FDBB-44A2-84CC-092788903DC6}"/>
                  </a:ext>
                </a:extLst>
              </p:cNvPr>
              <p:cNvSpPr/>
              <p:nvPr/>
            </p:nvSpPr>
            <p:spPr>
              <a:xfrm>
                <a:off x="914399" y="4702173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631C14DA-E072-4D01-8923-8425CB962565}"/>
                  </a:ext>
                </a:extLst>
              </p:cNvPr>
              <p:cNvSpPr/>
              <p:nvPr/>
            </p:nvSpPr>
            <p:spPr>
              <a:xfrm>
                <a:off x="914399" y="4298946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3BF59A92-9B52-4BBD-A3AF-C268B2C3CBDE}"/>
                  </a:ext>
                </a:extLst>
              </p:cNvPr>
              <p:cNvSpPr/>
              <p:nvPr/>
            </p:nvSpPr>
            <p:spPr>
              <a:xfrm>
                <a:off x="914398" y="3895719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6" name="Cube 55">
                <a:extLst>
                  <a:ext uri="{FF2B5EF4-FFF2-40B4-BE49-F238E27FC236}">
                    <a16:creationId xmlns:a16="http://schemas.microsoft.com/office/drawing/2014/main" id="{368A8FD2-4996-433F-BCD6-DE17CF3281AF}"/>
                  </a:ext>
                </a:extLst>
              </p:cNvPr>
              <p:cNvSpPr/>
              <p:nvPr/>
            </p:nvSpPr>
            <p:spPr>
              <a:xfrm>
                <a:off x="914397" y="3492492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A5D62C4F-E098-47F1-85CE-9E4A2E04526B}"/>
                  </a:ext>
                </a:extLst>
              </p:cNvPr>
              <p:cNvSpPr/>
              <p:nvPr/>
            </p:nvSpPr>
            <p:spPr>
              <a:xfrm>
                <a:off x="914396" y="3065638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C893CACC-56FA-44D8-B8A9-9DE130A782F2}"/>
                  </a:ext>
                </a:extLst>
              </p:cNvPr>
              <p:cNvSpPr/>
              <p:nvPr/>
            </p:nvSpPr>
            <p:spPr>
              <a:xfrm>
                <a:off x="914396" y="26624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BF4F2F08-C5DC-44F5-A444-D8AB5650D1F4}"/>
                  </a:ext>
                </a:extLst>
              </p:cNvPr>
              <p:cNvSpPr/>
              <p:nvPr/>
            </p:nvSpPr>
            <p:spPr>
              <a:xfrm>
                <a:off x="914395" y="22591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00954D50-E629-48D3-9145-6B8F3CC2FC49}"/>
                  </a:ext>
                </a:extLst>
              </p:cNvPr>
              <p:cNvSpPr/>
              <p:nvPr/>
            </p:nvSpPr>
            <p:spPr>
              <a:xfrm>
                <a:off x="914394" y="1866011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90A52B35-E9B5-4464-9A53-1E57AD33960C}"/>
                  </a:ext>
                </a:extLst>
              </p:cNvPr>
              <p:cNvSpPr/>
              <p:nvPr/>
            </p:nvSpPr>
            <p:spPr>
              <a:xfrm>
                <a:off x="914393" y="1462784"/>
                <a:ext cx="555627" cy="555627"/>
              </a:xfrm>
              <a:prstGeom prst="cube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#9Slide02 Noi dung dai"/>
                  <a:ea typeface="+mn-ea"/>
                  <a:cs typeface="+mn-cs"/>
                </a:endParaRPr>
              </a:p>
            </p:txBody>
          </p:sp>
        </p:grpSp>
      </p:grpSp>
      <p:sp>
        <p:nvSpPr>
          <p:cNvPr id="62" name="Cube 61">
            <a:extLst>
              <a:ext uri="{FF2B5EF4-FFF2-40B4-BE49-F238E27FC236}">
                <a16:creationId xmlns:a16="http://schemas.microsoft.com/office/drawing/2014/main" id="{4C0919BE-81F4-434E-B302-31721791C55E}"/>
              </a:ext>
            </a:extLst>
          </p:cNvPr>
          <p:cNvSpPr/>
          <p:nvPr/>
        </p:nvSpPr>
        <p:spPr>
          <a:xfrm>
            <a:off x="9222677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3" name="Cube 62">
            <a:extLst>
              <a:ext uri="{FF2B5EF4-FFF2-40B4-BE49-F238E27FC236}">
                <a16:creationId xmlns:a16="http://schemas.microsoft.com/office/drawing/2014/main" id="{682C00ED-AACD-40D3-8E64-04F89CBDCC17}"/>
              </a:ext>
            </a:extLst>
          </p:cNvPr>
          <p:cNvSpPr/>
          <p:nvPr/>
        </p:nvSpPr>
        <p:spPr>
          <a:xfrm>
            <a:off x="9636103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4" name="Cube 63">
            <a:extLst>
              <a:ext uri="{FF2B5EF4-FFF2-40B4-BE49-F238E27FC236}">
                <a16:creationId xmlns:a16="http://schemas.microsoft.com/office/drawing/2014/main" id="{0F1F7E5B-4CC4-42C7-B2BC-C7DB4ABCD280}"/>
              </a:ext>
            </a:extLst>
          </p:cNvPr>
          <p:cNvSpPr/>
          <p:nvPr/>
        </p:nvSpPr>
        <p:spPr>
          <a:xfrm>
            <a:off x="10049529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5" name="Cube 64">
            <a:extLst>
              <a:ext uri="{FF2B5EF4-FFF2-40B4-BE49-F238E27FC236}">
                <a16:creationId xmlns:a16="http://schemas.microsoft.com/office/drawing/2014/main" id="{32B7AE61-FD8E-4E9F-8982-886F6305A4F2}"/>
              </a:ext>
            </a:extLst>
          </p:cNvPr>
          <p:cNvSpPr/>
          <p:nvPr/>
        </p:nvSpPr>
        <p:spPr>
          <a:xfrm>
            <a:off x="10462955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6" name="Cube 65">
            <a:extLst>
              <a:ext uri="{FF2B5EF4-FFF2-40B4-BE49-F238E27FC236}">
                <a16:creationId xmlns:a16="http://schemas.microsoft.com/office/drawing/2014/main" id="{89DC2CA4-F337-4C28-93F6-F2713C358161}"/>
              </a:ext>
            </a:extLst>
          </p:cNvPr>
          <p:cNvSpPr/>
          <p:nvPr/>
        </p:nvSpPr>
        <p:spPr>
          <a:xfrm>
            <a:off x="10876382" y="4491261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7" name="Cube 66">
            <a:extLst>
              <a:ext uri="{FF2B5EF4-FFF2-40B4-BE49-F238E27FC236}">
                <a16:creationId xmlns:a16="http://schemas.microsoft.com/office/drawing/2014/main" id="{27CEAEB0-B8D1-43AC-9701-9CB206AA3239}"/>
              </a:ext>
            </a:extLst>
          </p:cNvPr>
          <p:cNvSpPr/>
          <p:nvPr/>
        </p:nvSpPr>
        <p:spPr>
          <a:xfrm>
            <a:off x="9222677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8" name="Cube 67">
            <a:extLst>
              <a:ext uri="{FF2B5EF4-FFF2-40B4-BE49-F238E27FC236}">
                <a16:creationId xmlns:a16="http://schemas.microsoft.com/office/drawing/2014/main" id="{1D4634BE-E513-4E99-850A-10266242AD55}"/>
              </a:ext>
            </a:extLst>
          </p:cNvPr>
          <p:cNvSpPr/>
          <p:nvPr/>
        </p:nvSpPr>
        <p:spPr>
          <a:xfrm>
            <a:off x="9636103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69" name="Cube 68">
            <a:extLst>
              <a:ext uri="{FF2B5EF4-FFF2-40B4-BE49-F238E27FC236}">
                <a16:creationId xmlns:a16="http://schemas.microsoft.com/office/drawing/2014/main" id="{36F53000-F7D6-4C7E-8CBF-13F1DAB08215}"/>
              </a:ext>
            </a:extLst>
          </p:cNvPr>
          <p:cNvSpPr/>
          <p:nvPr/>
        </p:nvSpPr>
        <p:spPr>
          <a:xfrm>
            <a:off x="10049529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0" name="Cube 69">
            <a:extLst>
              <a:ext uri="{FF2B5EF4-FFF2-40B4-BE49-F238E27FC236}">
                <a16:creationId xmlns:a16="http://schemas.microsoft.com/office/drawing/2014/main" id="{8510BA30-D87E-406C-A3D5-BE5C8856825B}"/>
              </a:ext>
            </a:extLst>
          </p:cNvPr>
          <p:cNvSpPr/>
          <p:nvPr/>
        </p:nvSpPr>
        <p:spPr>
          <a:xfrm>
            <a:off x="10462955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1" name="Cube 70">
            <a:extLst>
              <a:ext uri="{FF2B5EF4-FFF2-40B4-BE49-F238E27FC236}">
                <a16:creationId xmlns:a16="http://schemas.microsoft.com/office/drawing/2014/main" id="{F2CDC6F3-C7F6-47FF-B376-36537D5DACFA}"/>
              </a:ext>
            </a:extLst>
          </p:cNvPr>
          <p:cNvSpPr/>
          <p:nvPr/>
        </p:nvSpPr>
        <p:spPr>
          <a:xfrm>
            <a:off x="10876382" y="4008688"/>
            <a:ext cx="333486" cy="333487"/>
          </a:xfrm>
          <a:prstGeom prst="cube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#9Slide02 Noi dung dai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7CE8C5E-375F-4C8D-B5DE-BDF8252A15C5}"/>
              </a:ext>
            </a:extLst>
          </p:cNvPr>
          <p:cNvSpPr txBox="1"/>
          <p:nvPr/>
        </p:nvSpPr>
        <p:spPr>
          <a:xfrm>
            <a:off x="1170888" y="1576420"/>
            <a:ext cx="1864293" cy="9101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5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FE08C14-601A-4710-983A-3CD8C1169A1D}"/>
              </a:ext>
            </a:extLst>
          </p:cNvPr>
          <p:cNvGrpSpPr/>
          <p:nvPr/>
        </p:nvGrpSpPr>
        <p:grpSpPr>
          <a:xfrm>
            <a:off x="1868309" y="4786657"/>
            <a:ext cx="2657802" cy="1863607"/>
            <a:chOff x="1197026" y="4232126"/>
            <a:chExt cx="3751815" cy="2630711"/>
          </a:xfrm>
        </p:grpSpPr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C0F61DFF-DA5C-4F9C-A167-987487BEA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01180" y="4246637"/>
              <a:ext cx="2047661" cy="2616200"/>
            </a:xfrm>
            <a:prstGeom prst="rect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714CDEBD-A514-41CB-B791-2EF52E3CD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97026" y="4232126"/>
              <a:ext cx="1811038" cy="2616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1227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2ADEB93D-B515-4642-BAA4-346716B64E8C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太空卡通寒假生活2"/>
  <p:tag name="INKNOELEADERBOARD" val="-15802269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L" val="a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541</Words>
  <Application>Microsoft Office PowerPoint</Application>
  <PresentationFormat>Widescreen</PresentationFormat>
  <Paragraphs>168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微软雅黑</vt:lpstr>
      <vt:lpstr>Microsoft YaHei UI</vt:lpstr>
      <vt:lpstr>#9Slide02 Noi dung dai</vt:lpstr>
      <vt:lpstr>Arial</vt:lpstr>
      <vt:lpstr>Calibri</vt:lpstr>
      <vt:lpstr>Coiny</vt:lpstr>
      <vt:lpstr>等线</vt:lpstr>
      <vt:lpstr>等线 Light</vt:lpstr>
      <vt:lpstr>Pattaya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太空卡通寒假生活2</dc:title>
  <dc:creator>Administrator</dc:creator>
  <cp:lastModifiedBy>Admin</cp:lastModifiedBy>
  <cp:revision>123</cp:revision>
  <dcterms:created xsi:type="dcterms:W3CDTF">2018-02-27T07:15:56Z</dcterms:created>
  <dcterms:modified xsi:type="dcterms:W3CDTF">2021-12-03T07:47:44Z</dcterms:modified>
</cp:coreProperties>
</file>